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6"/>
  </p:notesMasterIdLst>
  <p:sldIdLst>
    <p:sldId id="305" r:id="rId2"/>
    <p:sldId id="324" r:id="rId3"/>
    <p:sldId id="360" r:id="rId4"/>
    <p:sldId id="335" r:id="rId5"/>
    <p:sldId id="352" r:id="rId6"/>
    <p:sldId id="353" r:id="rId7"/>
    <p:sldId id="347" r:id="rId8"/>
    <p:sldId id="349" r:id="rId9"/>
    <p:sldId id="350" r:id="rId10"/>
    <p:sldId id="351" r:id="rId11"/>
    <p:sldId id="355" r:id="rId12"/>
    <p:sldId id="358" r:id="rId13"/>
    <p:sldId id="359" r:id="rId14"/>
    <p:sldId id="361" r:id="rId15"/>
    <p:sldId id="367" r:id="rId16"/>
    <p:sldId id="362" r:id="rId17"/>
    <p:sldId id="370" r:id="rId18"/>
    <p:sldId id="371" r:id="rId19"/>
    <p:sldId id="363" r:id="rId20"/>
    <p:sldId id="364" r:id="rId21"/>
    <p:sldId id="365" r:id="rId22"/>
    <p:sldId id="366" r:id="rId23"/>
    <p:sldId id="368" r:id="rId24"/>
    <p:sldId id="36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6" userDrawn="1">
          <p15:clr>
            <a:srgbClr val="A4A3A4"/>
          </p15:clr>
        </p15:guide>
        <p15:guide id="3" pos="3447" userDrawn="1">
          <p15:clr>
            <a:srgbClr val="A4A3A4"/>
          </p15:clr>
        </p15:guide>
        <p15:guide id="4" pos="363" userDrawn="1">
          <p15:clr>
            <a:srgbClr val="A4A3A4"/>
          </p15:clr>
        </p15:guide>
        <p15:guide id="5" pos="5465" userDrawn="1">
          <p15:clr>
            <a:srgbClr val="A4A3A4"/>
          </p15:clr>
        </p15:guide>
        <p15:guide id="6" orient="horz" pos="8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F8FF"/>
    <a:srgbClr val="004657"/>
    <a:srgbClr val="00323D"/>
    <a:srgbClr val="2F3133"/>
    <a:srgbClr val="F46452"/>
    <a:srgbClr val="0562C1"/>
    <a:srgbClr val="31545A"/>
    <a:srgbClr val="F36452"/>
    <a:srgbClr val="5A6B6F"/>
    <a:srgbClr val="414C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3" autoAdjust="0"/>
    <p:restoredTop sz="90859" autoAdjust="0"/>
  </p:normalViewPr>
  <p:slideViewPr>
    <p:cSldViewPr snapToGrid="0">
      <p:cViewPr>
        <p:scale>
          <a:sx n="71" d="100"/>
          <a:sy n="71" d="100"/>
        </p:scale>
        <p:origin x="-4328" y="-1616"/>
      </p:cViewPr>
      <p:guideLst>
        <p:guide orient="horz" pos="436"/>
        <p:guide orient="horz" pos="867"/>
        <p:guide pos="3447"/>
        <p:guide pos="363"/>
        <p:guide pos="5465"/>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C00E7C-D20F-4BC1-9104-4C0DD9449831}" type="datetimeFigureOut">
              <a:rPr lang="en-GB" smtClean="0"/>
              <a:t>30/11/20</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6B573-A6D6-4BB3-9F93-8B87B20671EB}" type="slidenum">
              <a:rPr lang="en-GB" smtClean="0"/>
              <a:t>‹#›</a:t>
            </a:fld>
            <a:endParaRPr lang="en-GB" dirty="0"/>
          </a:p>
        </p:txBody>
      </p:sp>
    </p:spTree>
    <p:extLst>
      <p:ext uri="{BB962C8B-B14F-4D97-AF65-F5344CB8AC3E}">
        <p14:creationId xmlns:p14="http://schemas.microsoft.com/office/powerpoint/2010/main" val="1438694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946B573-A6D6-4BB3-9F93-8B87B20671EB}" type="slidenum">
              <a:rPr lang="en-GB" smtClean="0"/>
              <a:t>1</a:t>
            </a:fld>
            <a:endParaRPr lang="en-GB" dirty="0"/>
          </a:p>
        </p:txBody>
      </p:sp>
    </p:spTree>
    <p:extLst>
      <p:ext uri="{BB962C8B-B14F-4D97-AF65-F5344CB8AC3E}">
        <p14:creationId xmlns:p14="http://schemas.microsoft.com/office/powerpoint/2010/main" val="1044609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946B573-A6D6-4BB3-9F93-8B87B20671EB}" type="slidenum">
              <a:rPr lang="en-GB" smtClean="0"/>
              <a:t>11</a:t>
            </a:fld>
            <a:endParaRPr lang="en-GB" dirty="0"/>
          </a:p>
        </p:txBody>
      </p:sp>
    </p:spTree>
    <p:extLst>
      <p:ext uri="{BB962C8B-B14F-4D97-AF65-F5344CB8AC3E}">
        <p14:creationId xmlns:p14="http://schemas.microsoft.com/office/powerpoint/2010/main" val="784463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946B573-A6D6-4BB3-9F93-8B87B20671EB}" type="slidenum">
              <a:rPr lang="en-GB" smtClean="0"/>
              <a:t>12</a:t>
            </a:fld>
            <a:endParaRPr lang="en-GB" dirty="0"/>
          </a:p>
        </p:txBody>
      </p:sp>
    </p:spTree>
    <p:extLst>
      <p:ext uri="{BB962C8B-B14F-4D97-AF65-F5344CB8AC3E}">
        <p14:creationId xmlns:p14="http://schemas.microsoft.com/office/powerpoint/2010/main" val="2601326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946B573-A6D6-4BB3-9F93-8B87B20671EB}" type="slidenum">
              <a:rPr lang="en-GB" smtClean="0"/>
              <a:t>13</a:t>
            </a:fld>
            <a:endParaRPr lang="en-GB" dirty="0"/>
          </a:p>
        </p:txBody>
      </p:sp>
    </p:spTree>
    <p:extLst>
      <p:ext uri="{BB962C8B-B14F-4D97-AF65-F5344CB8AC3E}">
        <p14:creationId xmlns:p14="http://schemas.microsoft.com/office/powerpoint/2010/main" val="281601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946B573-A6D6-4BB3-9F93-8B87B20671EB}" type="slidenum">
              <a:rPr lang="en-GB" smtClean="0"/>
              <a:t>2</a:t>
            </a:fld>
            <a:endParaRPr lang="en-GB" dirty="0"/>
          </a:p>
        </p:txBody>
      </p:sp>
    </p:spTree>
    <p:extLst>
      <p:ext uri="{BB962C8B-B14F-4D97-AF65-F5344CB8AC3E}">
        <p14:creationId xmlns:p14="http://schemas.microsoft.com/office/powerpoint/2010/main" val="3726788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946B573-A6D6-4BB3-9F93-8B87B20671EB}" type="slidenum">
              <a:rPr lang="en-GB" smtClean="0"/>
              <a:t>4</a:t>
            </a:fld>
            <a:endParaRPr lang="en-GB" dirty="0"/>
          </a:p>
        </p:txBody>
      </p:sp>
    </p:spTree>
    <p:extLst>
      <p:ext uri="{BB962C8B-B14F-4D97-AF65-F5344CB8AC3E}">
        <p14:creationId xmlns:p14="http://schemas.microsoft.com/office/powerpoint/2010/main" val="4119713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946B573-A6D6-4BB3-9F93-8B87B20671EB}" type="slidenum">
              <a:rPr lang="en-GB" smtClean="0"/>
              <a:t>5</a:t>
            </a:fld>
            <a:endParaRPr lang="en-GB" dirty="0"/>
          </a:p>
        </p:txBody>
      </p:sp>
    </p:spTree>
    <p:extLst>
      <p:ext uri="{BB962C8B-B14F-4D97-AF65-F5344CB8AC3E}">
        <p14:creationId xmlns:p14="http://schemas.microsoft.com/office/powerpoint/2010/main" val="2215886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946B573-A6D6-4BB3-9F93-8B87B20671EB}" type="slidenum">
              <a:rPr lang="en-GB" smtClean="0"/>
              <a:t>6</a:t>
            </a:fld>
            <a:endParaRPr lang="en-GB" dirty="0"/>
          </a:p>
        </p:txBody>
      </p:sp>
    </p:spTree>
    <p:extLst>
      <p:ext uri="{BB962C8B-B14F-4D97-AF65-F5344CB8AC3E}">
        <p14:creationId xmlns:p14="http://schemas.microsoft.com/office/powerpoint/2010/main" val="3405282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946B573-A6D6-4BB3-9F93-8B87B20671EB}" type="slidenum">
              <a:rPr lang="en-GB" smtClean="0"/>
              <a:t>7</a:t>
            </a:fld>
            <a:endParaRPr lang="en-GB" dirty="0"/>
          </a:p>
        </p:txBody>
      </p:sp>
    </p:spTree>
    <p:extLst>
      <p:ext uri="{BB962C8B-B14F-4D97-AF65-F5344CB8AC3E}">
        <p14:creationId xmlns:p14="http://schemas.microsoft.com/office/powerpoint/2010/main" val="3669282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946B573-A6D6-4BB3-9F93-8B87B20671EB}" type="slidenum">
              <a:rPr lang="en-GB" smtClean="0"/>
              <a:t>8</a:t>
            </a:fld>
            <a:endParaRPr lang="en-GB" dirty="0"/>
          </a:p>
        </p:txBody>
      </p:sp>
    </p:spTree>
    <p:extLst>
      <p:ext uri="{BB962C8B-B14F-4D97-AF65-F5344CB8AC3E}">
        <p14:creationId xmlns:p14="http://schemas.microsoft.com/office/powerpoint/2010/main" val="703006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946B573-A6D6-4BB3-9F93-8B87B20671EB}" type="slidenum">
              <a:rPr lang="en-GB" smtClean="0"/>
              <a:t>9</a:t>
            </a:fld>
            <a:endParaRPr lang="en-GB" dirty="0"/>
          </a:p>
        </p:txBody>
      </p:sp>
    </p:spTree>
    <p:extLst>
      <p:ext uri="{BB962C8B-B14F-4D97-AF65-F5344CB8AC3E}">
        <p14:creationId xmlns:p14="http://schemas.microsoft.com/office/powerpoint/2010/main" val="4181492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946B573-A6D6-4BB3-9F93-8B87B20671EB}" type="slidenum">
              <a:rPr lang="en-GB" smtClean="0"/>
              <a:t>10</a:t>
            </a:fld>
            <a:endParaRPr lang="en-GB" dirty="0"/>
          </a:p>
        </p:txBody>
      </p:sp>
    </p:spTree>
    <p:extLst>
      <p:ext uri="{BB962C8B-B14F-4D97-AF65-F5344CB8AC3E}">
        <p14:creationId xmlns:p14="http://schemas.microsoft.com/office/powerpoint/2010/main" val="2126292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7778BC-C7CE-405F-8367-95C013E6580D}" type="datetimeFigureOut">
              <a:rPr lang="en-GB" smtClean="0"/>
              <a:t>30/11/20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68DE04-D154-4249-9063-59E8DD225B2D}" type="slidenum">
              <a:rPr lang="en-GB" smtClean="0"/>
              <a:t>‹#›</a:t>
            </a:fld>
            <a:endParaRPr lang="en-GB" dirty="0"/>
          </a:p>
        </p:txBody>
      </p:sp>
    </p:spTree>
    <p:extLst>
      <p:ext uri="{BB962C8B-B14F-4D97-AF65-F5344CB8AC3E}">
        <p14:creationId xmlns:p14="http://schemas.microsoft.com/office/powerpoint/2010/main" val="2971677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7778BC-C7CE-405F-8367-95C013E6580D}" type="datetimeFigureOut">
              <a:rPr lang="en-GB" smtClean="0"/>
              <a:t>30/11/20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68DE04-D154-4249-9063-59E8DD225B2D}" type="slidenum">
              <a:rPr lang="en-GB" smtClean="0"/>
              <a:t>‹#›</a:t>
            </a:fld>
            <a:endParaRPr lang="en-GB" dirty="0"/>
          </a:p>
        </p:txBody>
      </p:sp>
    </p:spTree>
    <p:extLst>
      <p:ext uri="{BB962C8B-B14F-4D97-AF65-F5344CB8AC3E}">
        <p14:creationId xmlns:p14="http://schemas.microsoft.com/office/powerpoint/2010/main" val="3608868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7778BC-C7CE-405F-8367-95C013E6580D}" type="datetimeFigureOut">
              <a:rPr lang="en-GB" smtClean="0"/>
              <a:t>30/11/20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68DE04-D154-4249-9063-59E8DD225B2D}" type="slidenum">
              <a:rPr lang="en-GB" smtClean="0"/>
              <a:t>‹#›</a:t>
            </a:fld>
            <a:endParaRPr lang="en-GB" dirty="0"/>
          </a:p>
        </p:txBody>
      </p:sp>
    </p:spTree>
    <p:extLst>
      <p:ext uri="{BB962C8B-B14F-4D97-AF65-F5344CB8AC3E}">
        <p14:creationId xmlns:p14="http://schemas.microsoft.com/office/powerpoint/2010/main" val="3857470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7778BC-C7CE-405F-8367-95C013E6580D}" type="datetimeFigureOut">
              <a:rPr lang="en-GB" smtClean="0"/>
              <a:t>30/11/20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68DE04-D154-4249-9063-59E8DD225B2D}" type="slidenum">
              <a:rPr lang="en-GB" smtClean="0"/>
              <a:t>‹#›</a:t>
            </a:fld>
            <a:endParaRPr lang="en-GB" dirty="0"/>
          </a:p>
        </p:txBody>
      </p:sp>
    </p:spTree>
    <p:extLst>
      <p:ext uri="{BB962C8B-B14F-4D97-AF65-F5344CB8AC3E}">
        <p14:creationId xmlns:p14="http://schemas.microsoft.com/office/powerpoint/2010/main" val="293026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7778BC-C7CE-405F-8367-95C013E6580D}" type="datetimeFigureOut">
              <a:rPr lang="en-GB" smtClean="0"/>
              <a:t>30/11/20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68DE04-D154-4249-9063-59E8DD225B2D}" type="slidenum">
              <a:rPr lang="en-GB" smtClean="0"/>
              <a:t>‹#›</a:t>
            </a:fld>
            <a:endParaRPr lang="en-GB" dirty="0"/>
          </a:p>
        </p:txBody>
      </p:sp>
    </p:spTree>
    <p:extLst>
      <p:ext uri="{BB962C8B-B14F-4D97-AF65-F5344CB8AC3E}">
        <p14:creationId xmlns:p14="http://schemas.microsoft.com/office/powerpoint/2010/main" val="2582930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7778BC-C7CE-405F-8367-95C013E6580D}" type="datetimeFigureOut">
              <a:rPr lang="en-GB" smtClean="0"/>
              <a:t>30/11/20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E68DE04-D154-4249-9063-59E8DD225B2D}" type="slidenum">
              <a:rPr lang="en-GB" smtClean="0"/>
              <a:t>‹#›</a:t>
            </a:fld>
            <a:endParaRPr lang="en-GB" dirty="0"/>
          </a:p>
        </p:txBody>
      </p:sp>
    </p:spTree>
    <p:extLst>
      <p:ext uri="{BB962C8B-B14F-4D97-AF65-F5344CB8AC3E}">
        <p14:creationId xmlns:p14="http://schemas.microsoft.com/office/powerpoint/2010/main" val="244989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7778BC-C7CE-405F-8367-95C013E6580D}" type="datetimeFigureOut">
              <a:rPr lang="en-GB" smtClean="0"/>
              <a:t>30/11/20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E68DE04-D154-4249-9063-59E8DD225B2D}" type="slidenum">
              <a:rPr lang="en-GB" smtClean="0"/>
              <a:t>‹#›</a:t>
            </a:fld>
            <a:endParaRPr lang="en-GB" dirty="0"/>
          </a:p>
        </p:txBody>
      </p:sp>
    </p:spTree>
    <p:extLst>
      <p:ext uri="{BB962C8B-B14F-4D97-AF65-F5344CB8AC3E}">
        <p14:creationId xmlns:p14="http://schemas.microsoft.com/office/powerpoint/2010/main" val="340758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7778BC-C7CE-405F-8367-95C013E6580D}" type="datetimeFigureOut">
              <a:rPr lang="en-GB" smtClean="0"/>
              <a:t>30/11/20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E68DE04-D154-4249-9063-59E8DD225B2D}" type="slidenum">
              <a:rPr lang="en-GB" smtClean="0"/>
              <a:t>‹#›</a:t>
            </a:fld>
            <a:endParaRPr lang="en-GB" dirty="0"/>
          </a:p>
        </p:txBody>
      </p:sp>
    </p:spTree>
    <p:extLst>
      <p:ext uri="{BB962C8B-B14F-4D97-AF65-F5344CB8AC3E}">
        <p14:creationId xmlns:p14="http://schemas.microsoft.com/office/powerpoint/2010/main" val="3727924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7778BC-C7CE-405F-8367-95C013E6580D}" type="datetimeFigureOut">
              <a:rPr lang="en-GB" smtClean="0"/>
              <a:t>30/11/20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E68DE04-D154-4249-9063-59E8DD225B2D}" type="slidenum">
              <a:rPr lang="en-GB" smtClean="0"/>
              <a:t>‹#›</a:t>
            </a:fld>
            <a:endParaRPr lang="en-GB" dirty="0"/>
          </a:p>
        </p:txBody>
      </p:sp>
    </p:spTree>
    <p:extLst>
      <p:ext uri="{BB962C8B-B14F-4D97-AF65-F5344CB8AC3E}">
        <p14:creationId xmlns:p14="http://schemas.microsoft.com/office/powerpoint/2010/main" val="845770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7778BC-C7CE-405F-8367-95C013E6580D}" type="datetimeFigureOut">
              <a:rPr lang="en-GB" smtClean="0"/>
              <a:t>30/11/20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E68DE04-D154-4249-9063-59E8DD225B2D}" type="slidenum">
              <a:rPr lang="en-GB" smtClean="0"/>
              <a:t>‹#›</a:t>
            </a:fld>
            <a:endParaRPr lang="en-GB" dirty="0"/>
          </a:p>
        </p:txBody>
      </p:sp>
    </p:spTree>
    <p:extLst>
      <p:ext uri="{BB962C8B-B14F-4D97-AF65-F5344CB8AC3E}">
        <p14:creationId xmlns:p14="http://schemas.microsoft.com/office/powerpoint/2010/main" val="805735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7778BC-C7CE-405F-8367-95C013E6580D}" type="datetimeFigureOut">
              <a:rPr lang="en-GB" smtClean="0"/>
              <a:t>30/11/20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E68DE04-D154-4249-9063-59E8DD225B2D}" type="slidenum">
              <a:rPr lang="en-GB" smtClean="0"/>
              <a:t>‹#›</a:t>
            </a:fld>
            <a:endParaRPr lang="en-GB" dirty="0"/>
          </a:p>
        </p:txBody>
      </p:sp>
    </p:spTree>
    <p:extLst>
      <p:ext uri="{BB962C8B-B14F-4D97-AF65-F5344CB8AC3E}">
        <p14:creationId xmlns:p14="http://schemas.microsoft.com/office/powerpoint/2010/main" val="25919008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7778BC-C7CE-405F-8367-95C013E6580D}" type="datetimeFigureOut">
              <a:rPr lang="en-GB" smtClean="0"/>
              <a:t>30/11/20</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8DE04-D154-4249-9063-59E8DD225B2D}" type="slidenum">
              <a:rPr lang="en-GB" smtClean="0"/>
              <a:t>‹#›</a:t>
            </a:fld>
            <a:endParaRPr lang="en-GB" dirty="0"/>
          </a:p>
        </p:txBody>
      </p:sp>
    </p:spTree>
    <p:extLst>
      <p:ext uri="{BB962C8B-B14F-4D97-AF65-F5344CB8AC3E}">
        <p14:creationId xmlns:p14="http://schemas.microsoft.com/office/powerpoint/2010/main" val="3802942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hyperlink" Target="mailto:Lilianptacek@gmail.com" TargetMode="External"/><Relationship Id="rId4" Type="http://schemas.openxmlformats.org/officeDocument/2006/relationships/image" Target="../media/image17.png"/><Relationship Id="rId5"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4.wdp"/><Relationship Id="rId5" Type="http://schemas.openxmlformats.org/officeDocument/2006/relationships/image" Target="../media/image9.png"/><Relationship Id="rId6"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F8FF"/>
        </a:solidFill>
        <a:effectLst/>
      </p:bgPr>
    </p:bg>
    <p:spTree>
      <p:nvGrpSpPr>
        <p:cNvPr id="1" name=""/>
        <p:cNvGrpSpPr/>
        <p:nvPr/>
      </p:nvGrpSpPr>
      <p:grpSpPr>
        <a:xfrm>
          <a:off x="0" y="0"/>
          <a:ext cx="0" cy="0"/>
          <a:chOff x="0" y="0"/>
          <a:chExt cx="0" cy="0"/>
        </a:xfrm>
      </p:grpSpPr>
      <p:sp>
        <p:nvSpPr>
          <p:cNvPr id="353" name="Title 1">
            <a:extLst>
              <a:ext uri="{FF2B5EF4-FFF2-40B4-BE49-F238E27FC236}">
                <a16:creationId xmlns:a16="http://schemas.microsoft.com/office/drawing/2014/main" xmlns="" id="{7F6A025B-7241-4247-8703-032A4D84201F}"/>
              </a:ext>
            </a:extLst>
          </p:cNvPr>
          <p:cNvSpPr txBox="1">
            <a:spLocks/>
          </p:cNvSpPr>
          <p:nvPr/>
        </p:nvSpPr>
        <p:spPr>
          <a:xfrm>
            <a:off x="421198" y="2485155"/>
            <a:ext cx="8429442" cy="4193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9000"/>
              </a:lnSpc>
            </a:pPr>
            <a:r>
              <a:rPr lang="en-GB" sz="11000" b="1" dirty="0">
                <a:solidFill>
                  <a:srgbClr val="F36452"/>
                </a:solidFill>
                <a:latin typeface="Arial" panose="020B0604020202020204" pitchFamily="34" charset="0"/>
                <a:cs typeface="Arial" panose="020B0604020202020204" pitchFamily="34" charset="0"/>
              </a:rPr>
              <a:t>Distant Spaces</a:t>
            </a:r>
          </a:p>
        </p:txBody>
      </p:sp>
      <p:sp>
        <p:nvSpPr>
          <p:cNvPr id="354" name="Subtitle 2">
            <a:extLst>
              <a:ext uri="{FF2B5EF4-FFF2-40B4-BE49-F238E27FC236}">
                <a16:creationId xmlns:a16="http://schemas.microsoft.com/office/drawing/2014/main" xmlns="" id="{1AB65AAF-A4B8-C647-B396-5CF48C98EC8B}"/>
              </a:ext>
            </a:extLst>
          </p:cNvPr>
          <p:cNvSpPr txBox="1">
            <a:spLocks/>
          </p:cNvSpPr>
          <p:nvPr/>
        </p:nvSpPr>
        <p:spPr>
          <a:xfrm>
            <a:off x="484614" y="3893665"/>
            <a:ext cx="7917102" cy="50279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rgbClr val="004657"/>
                </a:solidFill>
                <a:latin typeface="Arial" panose="020B0604020202020204" pitchFamily="34" charset="0"/>
                <a:cs typeface="Arial" panose="020B0604020202020204" pitchFamily="34" charset="0"/>
              </a:rPr>
              <a:t>Class 4: Collage</a:t>
            </a:r>
          </a:p>
        </p:txBody>
      </p:sp>
      <p:sp>
        <p:nvSpPr>
          <p:cNvPr id="355" name="Subtitle 2">
            <a:extLst>
              <a:ext uri="{FF2B5EF4-FFF2-40B4-BE49-F238E27FC236}">
                <a16:creationId xmlns:a16="http://schemas.microsoft.com/office/drawing/2014/main" xmlns="" id="{9F5A1608-C490-D342-B437-F9A1C6628C72}"/>
              </a:ext>
            </a:extLst>
          </p:cNvPr>
          <p:cNvSpPr txBox="1">
            <a:spLocks/>
          </p:cNvSpPr>
          <p:nvPr/>
        </p:nvSpPr>
        <p:spPr>
          <a:xfrm>
            <a:off x="510458" y="4978241"/>
            <a:ext cx="4168101" cy="415612"/>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i="1" dirty="0">
                <a:solidFill>
                  <a:srgbClr val="004657"/>
                </a:solidFill>
                <a:latin typeface="Arial" panose="020B0604020202020204" pitchFamily="34" charset="0"/>
                <a:cs typeface="Arial" panose="020B0604020202020204" pitchFamily="34" charset="0"/>
              </a:rPr>
              <a:t>Evening Classes created by Lilian Ptáček</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6200000">
            <a:off x="3947966" y="-197147"/>
            <a:ext cx="12235506" cy="9187212"/>
          </a:xfrm>
          <a:prstGeom prst="rect">
            <a:avLst/>
          </a:prstGeom>
        </p:spPr>
      </p:pic>
    </p:spTree>
    <p:extLst>
      <p:ext uri="{BB962C8B-B14F-4D97-AF65-F5344CB8AC3E}">
        <p14:creationId xmlns:p14="http://schemas.microsoft.com/office/powerpoint/2010/main" val="3659749601"/>
      </p:ext>
    </p:extLst>
  </p:cSld>
  <p:clrMapOvr>
    <a:masterClrMapping/>
  </p:clrMapOvr>
  <mc:AlternateContent xmlns:mc="http://schemas.openxmlformats.org/markup-compatibility/2006" xmlns:p14="http://schemas.microsoft.com/office/powerpoint/2010/main">
    <mc:Choice Requires="p14">
      <p:transition spd="slow" p14:dur="2000" advTm="1658"/>
    </mc:Choice>
    <mc:Fallback xmlns="">
      <p:transition spd="slow" advTm="165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F8FF"/>
        </a:solidFill>
        <a:effectLst/>
      </p:bgPr>
    </p:bg>
    <p:spTree>
      <p:nvGrpSpPr>
        <p:cNvPr id="1" name=""/>
        <p:cNvGrpSpPr/>
        <p:nvPr/>
      </p:nvGrpSpPr>
      <p:grpSpPr>
        <a:xfrm>
          <a:off x="0" y="0"/>
          <a:ext cx="0" cy="0"/>
          <a:chOff x="0" y="0"/>
          <a:chExt cx="0" cy="0"/>
        </a:xfrm>
      </p:grpSpPr>
      <p:sp>
        <p:nvSpPr>
          <p:cNvPr id="342" name="TextBox 341">
            <a:extLst>
              <a:ext uri="{FF2B5EF4-FFF2-40B4-BE49-F238E27FC236}">
                <a16:creationId xmlns:a16="http://schemas.microsoft.com/office/drawing/2014/main" xmlns="" id="{A0F66034-CB33-7F4C-8C59-3AAC50D04220}"/>
              </a:ext>
            </a:extLst>
          </p:cNvPr>
          <p:cNvSpPr txBox="1"/>
          <p:nvPr/>
        </p:nvSpPr>
        <p:spPr>
          <a:xfrm>
            <a:off x="485257" y="691744"/>
            <a:ext cx="7020443" cy="656590"/>
          </a:xfrm>
          <a:prstGeom prst="rect">
            <a:avLst/>
          </a:prstGeom>
          <a:noFill/>
        </p:spPr>
        <p:txBody>
          <a:bodyPr wrap="square" rtlCol="0">
            <a:spAutoFit/>
          </a:bodyPr>
          <a:lstStyle/>
          <a:p>
            <a:pPr>
              <a:lnSpc>
                <a:spcPts val="4400"/>
              </a:lnSpc>
            </a:pPr>
            <a:r>
              <a:rPr lang="en-GB" sz="4800" b="1">
                <a:solidFill>
                  <a:srgbClr val="F46452"/>
                </a:solidFill>
                <a:latin typeface="Arial" panose="020B0604020202020204" pitchFamily="34" charset="0"/>
                <a:cs typeface="Arial" panose="020B0604020202020204" pitchFamily="34" charset="0"/>
              </a:rPr>
              <a:t>Collage activty</a:t>
            </a:r>
            <a:endParaRPr lang="en-GB" sz="4800" b="1" dirty="0">
              <a:solidFill>
                <a:srgbClr val="F4645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6AA03F09-AA35-1B42-A72C-50BDA2CFA6D4}"/>
              </a:ext>
            </a:extLst>
          </p:cNvPr>
          <p:cNvSpPr txBox="1"/>
          <p:nvPr/>
        </p:nvSpPr>
        <p:spPr>
          <a:xfrm>
            <a:off x="2752530" y="5932314"/>
            <a:ext cx="5941269" cy="461665"/>
          </a:xfrm>
          <a:prstGeom prst="rect">
            <a:avLst/>
          </a:prstGeom>
          <a:noFill/>
        </p:spPr>
        <p:txBody>
          <a:bodyPr wrap="square" rtlCol="0">
            <a:spAutoFit/>
          </a:bodyPr>
          <a:lstStyle/>
          <a:p>
            <a:pPr lvl="0" algn="r" defTabSz="914400">
              <a:defRPr/>
            </a:pPr>
            <a:r>
              <a:rPr lang="en-US" sz="2400" b="1" dirty="0">
                <a:solidFill>
                  <a:srgbClr val="004657"/>
                </a:solidFill>
                <a:latin typeface="Arial" panose="020B0604020202020204" pitchFamily="34" charset="0"/>
                <a:cs typeface="Arial" panose="020B0604020202020204" pitchFamily="34" charset="0"/>
              </a:rPr>
              <a:t>35 </a:t>
            </a:r>
            <a:r>
              <a:rPr lang="en-US" sz="2400" b="1" dirty="0" err="1">
                <a:solidFill>
                  <a:srgbClr val="004657"/>
                </a:solidFill>
                <a:latin typeface="Arial" panose="020B0604020202020204" pitchFamily="34" charset="0"/>
                <a:cs typeface="Arial" panose="020B0604020202020204" pitchFamily="34" charset="0"/>
              </a:rPr>
              <a:t>mins</a:t>
            </a:r>
            <a:endParaRPr lang="en-US" sz="2400" b="1" dirty="0">
              <a:solidFill>
                <a:srgbClr val="00465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6AA03F09-AA35-1B42-A72C-50BDA2CFA6D4}"/>
              </a:ext>
            </a:extLst>
          </p:cNvPr>
          <p:cNvSpPr txBox="1"/>
          <p:nvPr/>
        </p:nvSpPr>
        <p:spPr>
          <a:xfrm>
            <a:off x="485257" y="1217050"/>
            <a:ext cx="8208542" cy="4893647"/>
          </a:xfrm>
          <a:prstGeom prst="rect">
            <a:avLst/>
          </a:prstGeom>
          <a:noFill/>
        </p:spPr>
        <p:txBody>
          <a:bodyPr wrap="square" rtlCol="0">
            <a:spAutoFit/>
          </a:bodyPr>
          <a:lstStyle/>
          <a:p>
            <a:pPr marL="342900" lvl="0" indent="-342900" defTabSz="914400">
              <a:buClr>
                <a:srgbClr val="F46452"/>
              </a:buClr>
              <a:buSzPct val="50000"/>
              <a:buFont typeface="Courier New" panose="02070309020205020404" pitchFamily="49" charset="0"/>
              <a:buChar char="o"/>
              <a:defRPr/>
            </a:pPr>
            <a:r>
              <a:rPr lang="en-US" sz="2400" dirty="0">
                <a:solidFill>
                  <a:srgbClr val="004657"/>
                </a:solidFill>
                <a:latin typeface="Arial" panose="020B0604020202020204" pitchFamily="34" charset="0"/>
                <a:cs typeface="Arial" panose="020B0604020202020204" pitchFamily="34" charset="0"/>
              </a:rPr>
              <a:t>Look at the prints you have created over the course and select some that you would like to collage with.</a:t>
            </a:r>
          </a:p>
          <a:p>
            <a:pPr marL="342900" lvl="0" indent="-342900" defTabSz="914400">
              <a:buClr>
                <a:srgbClr val="F46452"/>
              </a:buClr>
              <a:buSzPct val="50000"/>
              <a:buFont typeface="Courier New" panose="02070309020205020404" pitchFamily="49" charset="0"/>
              <a:buChar char="o"/>
              <a:defRPr/>
            </a:pPr>
            <a:r>
              <a:rPr lang="en-US" sz="2400" dirty="0">
                <a:solidFill>
                  <a:srgbClr val="004657"/>
                </a:solidFill>
                <a:latin typeface="Arial" panose="020B0604020202020204" pitchFamily="34" charset="0"/>
                <a:cs typeface="Arial" panose="020B0604020202020204" pitchFamily="34" charset="0"/>
              </a:rPr>
              <a:t>Write some notes about this material: </a:t>
            </a:r>
          </a:p>
          <a:p>
            <a:pPr marL="974725" lvl="0" indent="-342900" defTabSz="914400">
              <a:buClr>
                <a:srgbClr val="F46452"/>
              </a:buClr>
              <a:buSzPct val="50000"/>
              <a:buFont typeface="Courier New" panose="02070309020205020404" pitchFamily="49" charset="0"/>
              <a:buChar char="o"/>
              <a:defRPr/>
            </a:pPr>
            <a:r>
              <a:rPr lang="en-US" sz="2400" dirty="0">
                <a:solidFill>
                  <a:srgbClr val="004657"/>
                </a:solidFill>
                <a:latin typeface="Arial" panose="020B0604020202020204" pitchFamily="34" charset="0"/>
                <a:cs typeface="Arial" panose="020B0604020202020204" pitchFamily="34" charset="0"/>
              </a:rPr>
              <a:t>Why are these materials significant to you?</a:t>
            </a:r>
          </a:p>
          <a:p>
            <a:pPr marL="974725" lvl="0" indent="-342900" defTabSz="914400">
              <a:buClr>
                <a:srgbClr val="F46452"/>
              </a:buClr>
              <a:buSzPct val="50000"/>
              <a:buFont typeface="Courier New" panose="02070309020205020404" pitchFamily="49" charset="0"/>
              <a:buChar char="o"/>
              <a:defRPr/>
            </a:pPr>
            <a:r>
              <a:rPr lang="en-US" sz="2400" dirty="0">
                <a:solidFill>
                  <a:srgbClr val="004657"/>
                </a:solidFill>
                <a:latin typeface="Arial" panose="020B0604020202020204" pitchFamily="34" charset="0"/>
                <a:cs typeface="Arial" panose="020B0604020202020204" pitchFamily="34" charset="0"/>
              </a:rPr>
              <a:t>What connections or visual associations can you make between these materials?</a:t>
            </a:r>
          </a:p>
          <a:p>
            <a:pPr marL="974725" lvl="0" indent="-342900" defTabSz="914400">
              <a:buClr>
                <a:srgbClr val="F46452"/>
              </a:buClr>
              <a:buSzPct val="50000"/>
              <a:buFont typeface="Courier New" panose="02070309020205020404" pitchFamily="49" charset="0"/>
              <a:buChar char="o"/>
              <a:defRPr/>
            </a:pPr>
            <a:r>
              <a:rPr lang="en-US" sz="2400" dirty="0">
                <a:solidFill>
                  <a:srgbClr val="004657"/>
                </a:solidFill>
                <a:latin typeface="Arial" panose="020B0604020202020204" pitchFamily="34" charset="0"/>
                <a:cs typeface="Arial" panose="020B0604020202020204" pitchFamily="34" charset="0"/>
              </a:rPr>
              <a:t>Which material is contrasting/clashing, which is complimentary?</a:t>
            </a:r>
          </a:p>
          <a:p>
            <a:pPr marL="446088" lvl="0" indent="-358775" defTabSz="914400">
              <a:buClr>
                <a:srgbClr val="F46452"/>
              </a:buClr>
              <a:buSzPct val="50000"/>
              <a:buFont typeface="Courier New" panose="02070309020205020404" pitchFamily="49" charset="0"/>
              <a:buChar char="o"/>
              <a:defRPr/>
            </a:pPr>
            <a:r>
              <a:rPr lang="en-US" sz="2400" dirty="0">
                <a:solidFill>
                  <a:srgbClr val="004657"/>
                </a:solidFill>
                <a:latin typeface="Arial" panose="020B0604020202020204" pitchFamily="34" charset="0"/>
                <a:cs typeface="Arial" panose="020B0604020202020204" pitchFamily="34" charset="0"/>
              </a:rPr>
              <a:t>Create a collage based on your location. You might decide on the composition of your collage before you start. Or you might use the process of collage to work this out. You can create your collage on any object or material you like. </a:t>
            </a:r>
          </a:p>
        </p:txBody>
      </p:sp>
    </p:spTree>
    <p:extLst>
      <p:ext uri="{BB962C8B-B14F-4D97-AF65-F5344CB8AC3E}">
        <p14:creationId xmlns:p14="http://schemas.microsoft.com/office/powerpoint/2010/main" val="1805879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F8FF"/>
        </a:solidFill>
        <a:effectLst/>
      </p:bgPr>
    </p:bg>
    <p:spTree>
      <p:nvGrpSpPr>
        <p:cNvPr id="1" name=""/>
        <p:cNvGrpSpPr/>
        <p:nvPr/>
      </p:nvGrpSpPr>
      <p:grpSpPr>
        <a:xfrm>
          <a:off x="0" y="0"/>
          <a:ext cx="0" cy="0"/>
          <a:chOff x="0" y="0"/>
          <a:chExt cx="0" cy="0"/>
        </a:xfrm>
      </p:grpSpPr>
      <p:sp>
        <p:nvSpPr>
          <p:cNvPr id="3" name="Rectangle 2"/>
          <p:cNvSpPr/>
          <p:nvPr/>
        </p:nvSpPr>
        <p:spPr>
          <a:xfrm>
            <a:off x="484188" y="5752980"/>
            <a:ext cx="6787469" cy="1077218"/>
          </a:xfrm>
          <a:prstGeom prst="rect">
            <a:avLst/>
          </a:prstGeom>
        </p:spPr>
        <p:txBody>
          <a:bodyPr wrap="square">
            <a:spAutoFit/>
          </a:bodyPr>
          <a:lstStyle/>
          <a:p>
            <a:endParaRPr lang="en-GB" sz="2800" dirty="0">
              <a:solidFill>
                <a:srgbClr val="000000"/>
              </a:solidFill>
              <a:latin typeface="Avenir"/>
            </a:endParaRPr>
          </a:p>
          <a:p>
            <a:r>
              <a:rPr lang="en-GB" dirty="0">
                <a:solidFill>
                  <a:srgbClr val="004657"/>
                </a:solidFill>
                <a:latin typeface="Arial" panose="020B0604020202020204" pitchFamily="34" charset="0"/>
                <a:cs typeface="Arial" panose="020B0604020202020204" pitchFamily="34" charset="0"/>
              </a:rPr>
              <a:t>Hannah Hoch, </a:t>
            </a:r>
            <a:r>
              <a:rPr lang="en-GB" i="1" dirty="0">
                <a:solidFill>
                  <a:srgbClr val="004657"/>
                </a:solidFill>
                <a:latin typeface="Arial" panose="020B0604020202020204" pitchFamily="34" charset="0"/>
                <a:cs typeface="Arial" panose="020B0604020202020204" pitchFamily="34" charset="0"/>
              </a:rPr>
              <a:t>From the series and Ethnographic Museum, 1930</a:t>
            </a:r>
          </a:p>
          <a:p>
            <a:endParaRPr lang="en-GB" dirty="0">
              <a:solidFill>
                <a:srgbClr val="004657"/>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6263" y="1746478"/>
            <a:ext cx="2401590" cy="36023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779" y="1746477"/>
            <a:ext cx="2469240" cy="360238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51751" y="1746477"/>
            <a:ext cx="2432278" cy="3631758"/>
          </a:xfrm>
          <a:prstGeom prst="rect">
            <a:avLst/>
          </a:prstGeom>
        </p:spPr>
      </p:pic>
      <p:sp>
        <p:nvSpPr>
          <p:cNvPr id="7" name="TextBox 6">
            <a:extLst>
              <a:ext uri="{FF2B5EF4-FFF2-40B4-BE49-F238E27FC236}">
                <a16:creationId xmlns:a16="http://schemas.microsoft.com/office/drawing/2014/main" xmlns="" id="{78D2F670-51A0-EA4C-A66F-0AF2C85F940E}"/>
              </a:ext>
            </a:extLst>
          </p:cNvPr>
          <p:cNvSpPr txBox="1"/>
          <p:nvPr/>
        </p:nvSpPr>
        <p:spPr>
          <a:xfrm>
            <a:off x="487544" y="692150"/>
            <a:ext cx="7333493" cy="1220847"/>
          </a:xfrm>
          <a:prstGeom prst="rect">
            <a:avLst/>
          </a:prstGeom>
          <a:noFill/>
        </p:spPr>
        <p:txBody>
          <a:bodyPr wrap="square" rtlCol="0">
            <a:spAutoFit/>
          </a:bodyPr>
          <a:lstStyle/>
          <a:p>
            <a:pPr>
              <a:lnSpc>
                <a:spcPts val="4400"/>
              </a:lnSpc>
            </a:pPr>
            <a:r>
              <a:rPr lang="en-GB" sz="4800" b="1" dirty="0">
                <a:solidFill>
                  <a:srgbClr val="F46452"/>
                </a:solidFill>
                <a:latin typeface="Arial" panose="020B0604020202020204" pitchFamily="34" charset="0"/>
                <a:cs typeface="Arial" panose="020B0604020202020204" pitchFamily="34" charset="0"/>
              </a:rPr>
              <a:t>Collage Examples</a:t>
            </a:r>
          </a:p>
          <a:p>
            <a:pPr>
              <a:lnSpc>
                <a:spcPts val="4400"/>
              </a:lnSpc>
            </a:pPr>
            <a:endParaRPr lang="en-GB" sz="4800" b="1" dirty="0">
              <a:solidFill>
                <a:srgbClr val="F4645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137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F8FF"/>
        </a:solidFill>
        <a:effectLst/>
      </p:bgPr>
    </p:bg>
    <p:spTree>
      <p:nvGrpSpPr>
        <p:cNvPr id="1" name=""/>
        <p:cNvGrpSpPr/>
        <p:nvPr/>
      </p:nvGrpSpPr>
      <p:grpSpPr>
        <a:xfrm>
          <a:off x="0" y="0"/>
          <a:ext cx="0" cy="0"/>
          <a:chOff x="0" y="0"/>
          <a:chExt cx="0" cy="0"/>
        </a:xfrm>
      </p:grpSpPr>
      <p:sp>
        <p:nvSpPr>
          <p:cNvPr id="3" name="Rectangle 2"/>
          <p:cNvSpPr/>
          <p:nvPr/>
        </p:nvSpPr>
        <p:spPr>
          <a:xfrm>
            <a:off x="487544" y="5691840"/>
            <a:ext cx="7777961" cy="800219"/>
          </a:xfrm>
          <a:prstGeom prst="rect">
            <a:avLst/>
          </a:prstGeom>
        </p:spPr>
        <p:txBody>
          <a:bodyPr wrap="square">
            <a:spAutoFit/>
          </a:bodyPr>
          <a:lstStyle/>
          <a:p>
            <a:endParaRPr lang="en-GB" sz="2800" dirty="0">
              <a:solidFill>
                <a:srgbClr val="000000"/>
              </a:solidFill>
              <a:latin typeface="Avenir"/>
            </a:endParaRPr>
          </a:p>
          <a:p>
            <a:r>
              <a:rPr lang="en-GB" dirty="0">
                <a:solidFill>
                  <a:srgbClr val="004657"/>
                </a:solidFill>
                <a:latin typeface="Arial" panose="020B0604020202020204" pitchFamily="34" charset="0"/>
                <a:cs typeface="Arial" panose="020B0604020202020204" pitchFamily="34" charset="0"/>
              </a:rPr>
              <a:t>Hannah Hoch, </a:t>
            </a:r>
            <a:r>
              <a:rPr lang="en-GB" i="1" dirty="0">
                <a:solidFill>
                  <a:srgbClr val="004657"/>
                </a:solidFill>
                <a:latin typeface="Arial" panose="020B0604020202020204" pitchFamily="34" charset="0"/>
                <a:cs typeface="Arial" panose="020B0604020202020204" pitchFamily="34" charset="0"/>
              </a:rPr>
              <a:t>Industrial Landscape &amp; Around a Red Mouth</a:t>
            </a:r>
            <a:r>
              <a:rPr lang="en-GB" dirty="0">
                <a:solidFill>
                  <a:srgbClr val="004657"/>
                </a:solidFill>
                <a:latin typeface="Arial" panose="020B0604020202020204" pitchFamily="34" charset="0"/>
                <a:cs typeface="Arial" panose="020B0604020202020204" pitchFamily="34" charset="0"/>
              </a:rPr>
              <a:t>, 1967</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0558" y="1376362"/>
            <a:ext cx="3991442" cy="4353082"/>
          </a:xfrm>
          <a:prstGeom prst="rect">
            <a:avLst/>
          </a:prstGeom>
        </p:spPr>
      </p:pic>
      <p:sp>
        <p:nvSpPr>
          <p:cNvPr id="7" name="TextBox 6">
            <a:extLst>
              <a:ext uri="{FF2B5EF4-FFF2-40B4-BE49-F238E27FC236}">
                <a16:creationId xmlns:a16="http://schemas.microsoft.com/office/drawing/2014/main" xmlns="" id="{78D2F670-51A0-EA4C-A66F-0AF2C85F940E}"/>
              </a:ext>
            </a:extLst>
          </p:cNvPr>
          <p:cNvSpPr txBox="1"/>
          <p:nvPr/>
        </p:nvSpPr>
        <p:spPr>
          <a:xfrm>
            <a:off x="487544" y="692150"/>
            <a:ext cx="7333493" cy="1220847"/>
          </a:xfrm>
          <a:prstGeom prst="rect">
            <a:avLst/>
          </a:prstGeom>
          <a:noFill/>
        </p:spPr>
        <p:txBody>
          <a:bodyPr wrap="square" rtlCol="0">
            <a:spAutoFit/>
          </a:bodyPr>
          <a:lstStyle/>
          <a:p>
            <a:pPr>
              <a:lnSpc>
                <a:spcPts val="4400"/>
              </a:lnSpc>
            </a:pPr>
            <a:r>
              <a:rPr lang="en-GB" sz="4800" b="1" dirty="0">
                <a:solidFill>
                  <a:srgbClr val="F46452"/>
                </a:solidFill>
                <a:latin typeface="Arial" panose="020B0604020202020204" pitchFamily="34" charset="0"/>
                <a:cs typeface="Arial" panose="020B0604020202020204" pitchFamily="34" charset="0"/>
              </a:rPr>
              <a:t>Collage Examples</a:t>
            </a:r>
          </a:p>
          <a:p>
            <a:pPr>
              <a:lnSpc>
                <a:spcPts val="4400"/>
              </a:lnSpc>
            </a:pPr>
            <a:endParaRPr lang="en-GB" sz="4800" b="1" dirty="0">
              <a:solidFill>
                <a:srgbClr val="F4645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76053" y="1376363"/>
            <a:ext cx="3482466" cy="4353083"/>
          </a:xfrm>
          <a:prstGeom prst="rect">
            <a:avLst/>
          </a:prstGeom>
        </p:spPr>
      </p:pic>
    </p:spTree>
    <p:extLst>
      <p:ext uri="{BB962C8B-B14F-4D97-AF65-F5344CB8AC3E}">
        <p14:creationId xmlns:p14="http://schemas.microsoft.com/office/powerpoint/2010/main" val="237912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F8FF"/>
        </a:solidFill>
        <a:effectLst/>
      </p:bgPr>
    </p:bg>
    <p:spTree>
      <p:nvGrpSpPr>
        <p:cNvPr id="1" name=""/>
        <p:cNvGrpSpPr/>
        <p:nvPr/>
      </p:nvGrpSpPr>
      <p:grpSpPr>
        <a:xfrm>
          <a:off x="0" y="0"/>
          <a:ext cx="0" cy="0"/>
          <a:chOff x="0" y="0"/>
          <a:chExt cx="0" cy="0"/>
        </a:xfrm>
      </p:grpSpPr>
      <p:sp>
        <p:nvSpPr>
          <p:cNvPr id="342" name="TextBox 341">
            <a:extLst>
              <a:ext uri="{FF2B5EF4-FFF2-40B4-BE49-F238E27FC236}">
                <a16:creationId xmlns:a16="http://schemas.microsoft.com/office/drawing/2014/main" xmlns="" id="{A0F66034-CB33-7F4C-8C59-3AAC50D04220}"/>
              </a:ext>
            </a:extLst>
          </p:cNvPr>
          <p:cNvSpPr txBox="1"/>
          <p:nvPr/>
        </p:nvSpPr>
        <p:spPr>
          <a:xfrm>
            <a:off x="485257" y="691744"/>
            <a:ext cx="7020443" cy="656590"/>
          </a:xfrm>
          <a:prstGeom prst="rect">
            <a:avLst/>
          </a:prstGeom>
          <a:noFill/>
        </p:spPr>
        <p:txBody>
          <a:bodyPr wrap="square" rtlCol="0">
            <a:spAutoFit/>
          </a:bodyPr>
          <a:lstStyle/>
          <a:p>
            <a:pPr>
              <a:lnSpc>
                <a:spcPts val="4400"/>
              </a:lnSpc>
            </a:pPr>
            <a:r>
              <a:rPr lang="en-GB" sz="4800" b="1" dirty="0">
                <a:solidFill>
                  <a:srgbClr val="F46452"/>
                </a:solidFill>
                <a:latin typeface="Arial" panose="020B0604020202020204" pitchFamily="34" charset="0"/>
                <a:cs typeface="Arial" panose="020B0604020202020204" pitchFamily="34" charset="0"/>
              </a:rPr>
              <a:t>Sharing</a:t>
            </a:r>
          </a:p>
        </p:txBody>
      </p:sp>
      <p:sp>
        <p:nvSpPr>
          <p:cNvPr id="4" name="TextBox 3">
            <a:extLst>
              <a:ext uri="{FF2B5EF4-FFF2-40B4-BE49-F238E27FC236}">
                <a16:creationId xmlns:a16="http://schemas.microsoft.com/office/drawing/2014/main" xmlns="" id="{6AA03F09-AA35-1B42-A72C-50BDA2CFA6D4}"/>
              </a:ext>
            </a:extLst>
          </p:cNvPr>
          <p:cNvSpPr txBox="1"/>
          <p:nvPr/>
        </p:nvSpPr>
        <p:spPr>
          <a:xfrm>
            <a:off x="-469156" y="4469934"/>
            <a:ext cx="5941269" cy="461665"/>
          </a:xfrm>
          <a:prstGeom prst="rect">
            <a:avLst/>
          </a:prstGeom>
          <a:noFill/>
        </p:spPr>
        <p:txBody>
          <a:bodyPr wrap="square" rtlCol="0">
            <a:spAutoFit/>
          </a:bodyPr>
          <a:lstStyle/>
          <a:p>
            <a:pPr lvl="0" algn="r" defTabSz="914400">
              <a:defRPr/>
            </a:pPr>
            <a:r>
              <a:rPr lang="en-US" sz="2400" b="1" dirty="0">
                <a:solidFill>
                  <a:srgbClr val="004657"/>
                </a:solidFill>
                <a:latin typeface="Arial" panose="020B0604020202020204" pitchFamily="34" charset="0"/>
                <a:cs typeface="Arial" panose="020B0604020202020204" pitchFamily="34" charset="0"/>
              </a:rPr>
              <a:t>15 </a:t>
            </a:r>
            <a:r>
              <a:rPr lang="en-US" sz="2400" b="1" dirty="0" err="1">
                <a:solidFill>
                  <a:srgbClr val="004657"/>
                </a:solidFill>
                <a:latin typeface="Arial" panose="020B0604020202020204" pitchFamily="34" charset="0"/>
                <a:cs typeface="Arial" panose="020B0604020202020204" pitchFamily="34" charset="0"/>
              </a:rPr>
              <a:t>mins</a:t>
            </a:r>
            <a:endParaRPr lang="en-US" sz="2400" b="1" dirty="0">
              <a:solidFill>
                <a:srgbClr val="00465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6AA03F09-AA35-1B42-A72C-50BDA2CFA6D4}"/>
              </a:ext>
            </a:extLst>
          </p:cNvPr>
          <p:cNvSpPr txBox="1"/>
          <p:nvPr/>
        </p:nvSpPr>
        <p:spPr>
          <a:xfrm>
            <a:off x="576263" y="1272134"/>
            <a:ext cx="4895850" cy="3416320"/>
          </a:xfrm>
          <a:prstGeom prst="rect">
            <a:avLst/>
          </a:prstGeom>
          <a:noFill/>
        </p:spPr>
        <p:txBody>
          <a:bodyPr wrap="square" rtlCol="0">
            <a:spAutoFit/>
          </a:bodyPr>
          <a:lstStyle/>
          <a:p>
            <a:pPr lvl="0" defTabSz="914400">
              <a:tabLst>
                <a:tab pos="0" algn="l"/>
              </a:tabLst>
              <a:defRPr/>
            </a:pPr>
            <a:r>
              <a:rPr lang="en-US" sz="2400" dirty="0">
                <a:solidFill>
                  <a:srgbClr val="004657"/>
                </a:solidFill>
                <a:latin typeface="Arial" panose="020B0604020202020204" pitchFamily="34" charset="0"/>
                <a:cs typeface="Arial" panose="020B0604020202020204" pitchFamily="34" charset="0"/>
              </a:rPr>
              <a:t>Please email me an image of a piece you have made during this course and I will share them on my screen.</a:t>
            </a:r>
            <a:br>
              <a:rPr lang="en-US" sz="2400" dirty="0">
                <a:solidFill>
                  <a:srgbClr val="004657"/>
                </a:solidFill>
                <a:latin typeface="Arial" panose="020B0604020202020204" pitchFamily="34" charset="0"/>
                <a:cs typeface="Arial" panose="020B0604020202020204" pitchFamily="34" charset="0"/>
              </a:rPr>
            </a:br>
            <a:r>
              <a:rPr lang="en-US" sz="2400" dirty="0">
                <a:solidFill>
                  <a:srgbClr val="004657"/>
                </a:solidFill>
                <a:latin typeface="Arial" panose="020B0604020202020204" pitchFamily="34" charset="0"/>
                <a:cs typeface="Arial" panose="020B0604020202020204" pitchFamily="34" charset="0"/>
              </a:rPr>
              <a:t/>
            </a:r>
            <a:br>
              <a:rPr lang="en-US" sz="2400" dirty="0">
                <a:solidFill>
                  <a:srgbClr val="004657"/>
                </a:solidFill>
                <a:latin typeface="Arial" panose="020B0604020202020204" pitchFamily="34" charset="0"/>
                <a:cs typeface="Arial" panose="020B0604020202020204" pitchFamily="34" charset="0"/>
              </a:rPr>
            </a:br>
            <a:r>
              <a:rPr lang="en-US" sz="2400" dirty="0">
                <a:solidFill>
                  <a:srgbClr val="004657"/>
                </a:solidFill>
                <a:latin typeface="Arial" panose="020B0604020202020204" pitchFamily="34" charset="0"/>
                <a:cs typeface="Arial" panose="020B0604020202020204" pitchFamily="34" charset="0"/>
                <a:hlinkClick r:id="rId3"/>
              </a:rPr>
              <a:t>Lilianptacek@gmail.com</a:t>
            </a:r>
            <a:endParaRPr lang="en-US" sz="2400" dirty="0">
              <a:solidFill>
                <a:srgbClr val="004657"/>
              </a:solidFill>
              <a:latin typeface="Arial" panose="020B0604020202020204" pitchFamily="34" charset="0"/>
              <a:cs typeface="Arial" panose="020B0604020202020204" pitchFamily="34" charset="0"/>
            </a:endParaRPr>
          </a:p>
          <a:p>
            <a:pPr lvl="0" defTabSz="914400">
              <a:tabLst>
                <a:tab pos="0" algn="l"/>
              </a:tabLst>
              <a:defRPr/>
            </a:pPr>
            <a:endParaRPr lang="en-US" sz="2400" dirty="0">
              <a:solidFill>
                <a:srgbClr val="004657"/>
              </a:solidFill>
              <a:latin typeface="Arial" panose="020B0604020202020204" pitchFamily="34" charset="0"/>
              <a:cs typeface="Arial" panose="020B0604020202020204" pitchFamily="34" charset="0"/>
            </a:endParaRPr>
          </a:p>
          <a:p>
            <a:pPr lvl="0" defTabSz="914400">
              <a:defRPr/>
            </a:pPr>
            <a:endParaRPr lang="en-US" sz="2400" dirty="0">
              <a:solidFill>
                <a:srgbClr val="004657"/>
              </a:solidFill>
              <a:latin typeface="Arial" panose="020B0604020202020204" pitchFamily="34" charset="0"/>
              <a:cs typeface="Arial" panose="020B0604020202020204" pitchFamily="34" charset="0"/>
            </a:endParaRPr>
          </a:p>
          <a:p>
            <a:pPr marL="342900" lvl="0" indent="-342900" defTabSz="914400">
              <a:buFont typeface="Arial" panose="020B0604020202020204" pitchFamily="34" charset="0"/>
              <a:buChar char="•"/>
              <a:defRPr/>
            </a:pPr>
            <a:endParaRPr lang="en-US" sz="2400" dirty="0">
              <a:solidFill>
                <a:srgbClr val="004657"/>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screen">
            <a:extLst>
              <a:ext uri="{BEBA8EAE-BF5A-486C-A8C5-ECC9F3942E4B}">
                <a14:imgProps xmlns:a14="http://schemas.microsoft.com/office/drawing/2010/main">
                  <a14:imgLayer r:embed="rId5">
                    <a14:imgEffect>
                      <a14:backgroundRemoval t="81" b="89984" l="6792" r="89994">
                        <a14:foregroundMark x1="58884" y1="56300" x2="9400" y2="56785"/>
                        <a14:foregroundMark x1="33778" y1="40711" x2="6792" y2="40953"/>
                        <a14:foregroundMark x1="40267" y1="35945" x2="49606" y2="35703"/>
                        <a14:foregroundMark x1="40509" y1="51535" x2="39115" y2="19386"/>
                        <a14:foregroundMark x1="49424" y1="43861" x2="50030" y2="81"/>
                        <a14:backgroundMark x1="70588" y1="71567" x2="18314" y2="71890"/>
                      </a14:backgroundRemoval>
                    </a14:imgEffect>
                  </a14:imgLayer>
                </a14:imgProps>
              </a:ext>
              <a:ext uri="{28A0092B-C50C-407E-A947-70E740481C1C}">
                <a14:useLocalDpi xmlns:a14="http://schemas.microsoft.com/office/drawing/2010/main"/>
              </a:ext>
            </a:extLst>
          </a:blip>
          <a:stretch>
            <a:fillRect/>
          </a:stretch>
        </p:blipFill>
        <p:spPr>
          <a:xfrm rot="10800000">
            <a:off x="1896974" y="-203606"/>
            <a:ext cx="9617252" cy="7221256"/>
          </a:xfrm>
          <a:prstGeom prst="rect">
            <a:avLst/>
          </a:prstGeom>
        </p:spPr>
      </p:pic>
    </p:spTree>
    <p:extLst>
      <p:ext uri="{BB962C8B-B14F-4D97-AF65-F5344CB8AC3E}">
        <p14:creationId xmlns:p14="http://schemas.microsoft.com/office/powerpoint/2010/main" val="1910932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83FC23-B3C5-4348-9AB8-9DEC697655F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3B400835-29EF-C14D-AA82-AB44F71704A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037644" y="1825625"/>
            <a:ext cx="3068712" cy="4351338"/>
          </a:xfrm>
        </p:spPr>
      </p:pic>
      <p:pic>
        <p:nvPicPr>
          <p:cNvPr id="7" name="Picture 6">
            <a:extLst>
              <a:ext uri="{FF2B5EF4-FFF2-40B4-BE49-F238E27FC236}">
                <a16:creationId xmlns:a16="http://schemas.microsoft.com/office/drawing/2014/main" xmlns="" id="{1A1B18FB-ACFD-9643-ABFF-8C27FEA233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8437"/>
            <a:ext cx="9144000" cy="6441125"/>
          </a:xfrm>
          <a:prstGeom prst="rect">
            <a:avLst/>
          </a:prstGeom>
        </p:spPr>
      </p:pic>
      <p:pic>
        <p:nvPicPr>
          <p:cNvPr id="9" name="Picture 8">
            <a:extLst>
              <a:ext uri="{FF2B5EF4-FFF2-40B4-BE49-F238E27FC236}">
                <a16:creationId xmlns:a16="http://schemas.microsoft.com/office/drawing/2014/main" xmlns="" id="{D6690BC2-C2F5-9041-8FE9-042B8D6F05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8437"/>
            <a:ext cx="9144000" cy="6441125"/>
          </a:xfrm>
          <a:prstGeom prst="rect">
            <a:avLst/>
          </a:prstGeom>
        </p:spPr>
      </p:pic>
    </p:spTree>
    <p:extLst>
      <p:ext uri="{BB962C8B-B14F-4D97-AF65-F5344CB8AC3E}">
        <p14:creationId xmlns:p14="http://schemas.microsoft.com/office/powerpoint/2010/main" val="3784978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108638-438E-E84E-8034-E033F7710E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C752C27-5F8D-2744-B440-08574F95414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xmlns="" id="{AC6B3014-3DB9-6245-B1F3-FAEC2CDC12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263" y="365126"/>
            <a:ext cx="7742984" cy="5807238"/>
          </a:xfrm>
          <a:prstGeom prst="rect">
            <a:avLst/>
          </a:prstGeom>
        </p:spPr>
      </p:pic>
    </p:spTree>
    <p:extLst>
      <p:ext uri="{BB962C8B-B14F-4D97-AF65-F5344CB8AC3E}">
        <p14:creationId xmlns:p14="http://schemas.microsoft.com/office/powerpoint/2010/main" val="881640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9A194C-0AF2-F34C-A38D-3C49B200B4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849BA50-AF35-B348-8BBE-8CE82EDB46B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87FC2872-B6D8-8643-9800-F333601C1D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483518" y="-819183"/>
            <a:ext cx="6176963" cy="8235951"/>
          </a:xfrm>
          <a:prstGeom prst="rect">
            <a:avLst/>
          </a:prstGeom>
        </p:spPr>
      </p:pic>
    </p:spTree>
    <p:extLst>
      <p:ext uri="{BB962C8B-B14F-4D97-AF65-F5344CB8AC3E}">
        <p14:creationId xmlns:p14="http://schemas.microsoft.com/office/powerpoint/2010/main" val="2759426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34095C-AEB9-E248-864B-FE155029A81A}"/>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xmlns="" id="{F10AF2BD-74B5-5748-AD24-48A7834C13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581057" y="-1055044"/>
            <a:ext cx="5981886" cy="8482127"/>
          </a:xfrm>
          <a:prstGeom prst="rect">
            <a:avLst/>
          </a:prstGeom>
        </p:spPr>
      </p:pic>
      <p:sp>
        <p:nvSpPr>
          <p:cNvPr id="9" name="Content Placeholder 8">
            <a:extLst>
              <a:ext uri="{FF2B5EF4-FFF2-40B4-BE49-F238E27FC236}">
                <a16:creationId xmlns:a16="http://schemas.microsoft.com/office/drawing/2014/main" xmlns="" id="{F7979670-E86B-E24A-86C7-F9002F43878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712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669E4D-E4FC-8D4D-8BC2-14AAF90352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550489F1-F983-9042-9E64-B2088C24142F}"/>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xmlns="" id="{684DD824-F329-2C44-81DE-A2D5AC5AF1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216236" y="-1235279"/>
            <a:ext cx="4741048" cy="8020992"/>
          </a:xfrm>
          <a:prstGeom prst="rect">
            <a:avLst/>
          </a:prstGeom>
        </p:spPr>
      </p:pic>
    </p:spTree>
    <p:extLst>
      <p:ext uri="{BB962C8B-B14F-4D97-AF65-F5344CB8AC3E}">
        <p14:creationId xmlns:p14="http://schemas.microsoft.com/office/powerpoint/2010/main" val="1065257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D5F74F-E899-6F43-8810-A8475CD449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67AC98DC-F7F7-CF4A-B5A2-11127E23748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0FD95902-602B-8545-A234-42338303B9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424" y="365126"/>
            <a:ext cx="7693152" cy="5769864"/>
          </a:xfrm>
          <a:prstGeom prst="rect">
            <a:avLst/>
          </a:prstGeom>
        </p:spPr>
      </p:pic>
    </p:spTree>
    <p:extLst>
      <p:ext uri="{BB962C8B-B14F-4D97-AF65-F5344CB8AC3E}">
        <p14:creationId xmlns:p14="http://schemas.microsoft.com/office/powerpoint/2010/main" val="1307253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F8FF"/>
        </a:solidFill>
        <a:effectLst/>
      </p:bgPr>
    </p:bg>
    <p:spTree>
      <p:nvGrpSpPr>
        <p:cNvPr id="1" name=""/>
        <p:cNvGrpSpPr/>
        <p:nvPr/>
      </p:nvGrpSpPr>
      <p:grpSpPr>
        <a:xfrm>
          <a:off x="0" y="0"/>
          <a:ext cx="0" cy="0"/>
          <a:chOff x="0" y="0"/>
          <a:chExt cx="0" cy="0"/>
        </a:xfrm>
      </p:grpSpPr>
      <p:sp>
        <p:nvSpPr>
          <p:cNvPr id="342" name="TextBox 341">
            <a:extLst>
              <a:ext uri="{FF2B5EF4-FFF2-40B4-BE49-F238E27FC236}">
                <a16:creationId xmlns:a16="http://schemas.microsoft.com/office/drawing/2014/main" xmlns="" id="{A0F66034-CB33-7F4C-8C59-3AAC50D04220}"/>
              </a:ext>
            </a:extLst>
          </p:cNvPr>
          <p:cNvSpPr txBox="1"/>
          <p:nvPr/>
        </p:nvSpPr>
        <p:spPr>
          <a:xfrm>
            <a:off x="485257" y="691744"/>
            <a:ext cx="6503372" cy="656590"/>
          </a:xfrm>
          <a:prstGeom prst="rect">
            <a:avLst/>
          </a:prstGeom>
          <a:noFill/>
        </p:spPr>
        <p:txBody>
          <a:bodyPr wrap="square" rtlCol="0">
            <a:spAutoFit/>
          </a:bodyPr>
          <a:lstStyle/>
          <a:p>
            <a:pPr>
              <a:lnSpc>
                <a:spcPts val="4400"/>
              </a:lnSpc>
            </a:pPr>
            <a:r>
              <a:rPr lang="en-GB" sz="4800" b="1" dirty="0">
                <a:solidFill>
                  <a:srgbClr val="F46452"/>
                </a:solidFill>
                <a:latin typeface="Arial" panose="020B0604020202020204" pitchFamily="34" charset="0"/>
                <a:cs typeface="Arial" panose="020B0604020202020204" pitchFamily="34" charset="0"/>
              </a:rPr>
              <a:t>Class 4</a:t>
            </a:r>
          </a:p>
        </p:txBody>
      </p:sp>
      <p:sp>
        <p:nvSpPr>
          <p:cNvPr id="353" name="TextBox 352">
            <a:extLst>
              <a:ext uri="{FF2B5EF4-FFF2-40B4-BE49-F238E27FC236}">
                <a16:creationId xmlns:a16="http://schemas.microsoft.com/office/drawing/2014/main" xmlns="" id="{6AA03F09-AA35-1B42-A72C-50BDA2CFA6D4}"/>
              </a:ext>
            </a:extLst>
          </p:cNvPr>
          <p:cNvSpPr txBox="1"/>
          <p:nvPr/>
        </p:nvSpPr>
        <p:spPr>
          <a:xfrm>
            <a:off x="576263" y="1348334"/>
            <a:ext cx="4576600" cy="5262979"/>
          </a:xfrm>
          <a:prstGeom prst="rect">
            <a:avLst/>
          </a:prstGeom>
          <a:noFill/>
        </p:spPr>
        <p:txBody>
          <a:bodyPr wrap="square" rtlCol="0">
            <a:spAutoFit/>
          </a:bodyPr>
          <a:lstStyle/>
          <a:p>
            <a:pPr defTabSz="914400">
              <a:defRPr/>
            </a:pPr>
            <a:r>
              <a:rPr lang="en-GB" sz="2400" dirty="0">
                <a:solidFill>
                  <a:srgbClr val="004657"/>
                </a:solidFill>
                <a:latin typeface="Arial" panose="020B0604020202020204" pitchFamily="34" charset="0"/>
                <a:cs typeface="Arial" panose="020B0604020202020204" pitchFamily="34" charset="0"/>
              </a:rPr>
              <a:t>In this class we will:</a:t>
            </a:r>
          </a:p>
          <a:p>
            <a:pPr marL="342900" indent="-342900" defTabSz="914400">
              <a:buClr>
                <a:srgbClr val="F46452"/>
              </a:buClr>
              <a:buSzPct val="50000"/>
              <a:buFont typeface="Courier New"/>
              <a:buChar char="o"/>
              <a:defRPr/>
            </a:pPr>
            <a:r>
              <a:rPr lang="en-GB" sz="2400" dirty="0">
                <a:solidFill>
                  <a:srgbClr val="004657"/>
                </a:solidFill>
                <a:latin typeface="Arial" panose="020B0604020202020204" pitchFamily="34" charset="0"/>
                <a:cs typeface="Arial" panose="020B0604020202020204" pitchFamily="34" charset="0"/>
              </a:rPr>
              <a:t>Discuss Sara Barker’s work and approach to making.</a:t>
            </a:r>
          </a:p>
          <a:p>
            <a:pPr defTabSz="914400">
              <a:buClr>
                <a:srgbClr val="F46452"/>
              </a:buClr>
              <a:buSzPct val="50000"/>
              <a:defRPr/>
            </a:pPr>
            <a:endParaRPr lang="en-GB" sz="2400" dirty="0">
              <a:solidFill>
                <a:srgbClr val="004657"/>
              </a:solidFill>
              <a:latin typeface="Arial" panose="020B0604020202020204" pitchFamily="34" charset="0"/>
              <a:cs typeface="Arial" panose="020B0604020202020204" pitchFamily="34" charset="0"/>
            </a:endParaRPr>
          </a:p>
          <a:p>
            <a:pPr marL="342900" indent="-342900" defTabSz="914400">
              <a:buClr>
                <a:srgbClr val="F46452"/>
              </a:buClr>
              <a:buSzPct val="50000"/>
              <a:buFont typeface="Courier New"/>
              <a:buChar char="o"/>
              <a:defRPr/>
            </a:pPr>
            <a:r>
              <a:rPr lang="en-GB" sz="2400" dirty="0">
                <a:solidFill>
                  <a:srgbClr val="004657"/>
                </a:solidFill>
                <a:latin typeface="Arial" panose="020B0604020202020204" pitchFamily="34" charset="0"/>
                <a:cs typeface="Arial" panose="020B0604020202020204" pitchFamily="34" charset="0"/>
              </a:rPr>
              <a:t>Print our </a:t>
            </a:r>
            <a:r>
              <a:rPr lang="en-GB" sz="2400" dirty="0" err="1">
                <a:solidFill>
                  <a:srgbClr val="004657"/>
                </a:solidFill>
                <a:latin typeface="Arial" panose="020B0604020202020204" pitchFamily="34" charset="0"/>
                <a:cs typeface="Arial" panose="020B0604020202020204" pitchFamily="34" charset="0"/>
              </a:rPr>
              <a:t>collagraph</a:t>
            </a:r>
            <a:r>
              <a:rPr lang="en-GB" sz="2400" dirty="0">
                <a:solidFill>
                  <a:srgbClr val="004657"/>
                </a:solidFill>
                <a:latin typeface="Arial" panose="020B0604020202020204" pitchFamily="34" charset="0"/>
                <a:cs typeface="Arial" panose="020B0604020202020204" pitchFamily="34" charset="0"/>
              </a:rPr>
              <a:t> plates</a:t>
            </a:r>
          </a:p>
          <a:p>
            <a:pPr marL="342900" indent="-342900" defTabSz="914400">
              <a:buClr>
                <a:srgbClr val="F46452"/>
              </a:buClr>
              <a:buSzPct val="50000"/>
              <a:buFont typeface="Courier New"/>
              <a:buChar char="o"/>
              <a:defRPr/>
            </a:pPr>
            <a:endParaRPr lang="en-GB" sz="2400" dirty="0">
              <a:solidFill>
                <a:srgbClr val="004657"/>
              </a:solidFill>
              <a:latin typeface="Arial" panose="020B0604020202020204" pitchFamily="34" charset="0"/>
              <a:cs typeface="Arial" panose="020B0604020202020204" pitchFamily="34" charset="0"/>
            </a:endParaRPr>
          </a:p>
          <a:p>
            <a:pPr marL="342900" indent="-342900" defTabSz="914400">
              <a:buClr>
                <a:srgbClr val="F46452"/>
              </a:buClr>
              <a:buSzPct val="50000"/>
              <a:buFont typeface="Courier New"/>
              <a:buChar char="o"/>
              <a:defRPr/>
            </a:pPr>
            <a:r>
              <a:rPr lang="en-GB" sz="2400" dirty="0">
                <a:solidFill>
                  <a:srgbClr val="004657"/>
                </a:solidFill>
                <a:latin typeface="Arial" panose="020B0604020202020204" pitchFamily="34" charset="0"/>
                <a:cs typeface="Arial" panose="020B0604020202020204" pitchFamily="34" charset="0"/>
              </a:rPr>
              <a:t>Create a collage using the different textures and images generated over these evening classes. </a:t>
            </a:r>
          </a:p>
          <a:p>
            <a:pPr defTabSz="914400">
              <a:buClr>
                <a:srgbClr val="F46452"/>
              </a:buClr>
              <a:buSzPct val="50000"/>
              <a:defRPr/>
            </a:pPr>
            <a:endParaRPr lang="en-GB" sz="2400" dirty="0">
              <a:solidFill>
                <a:srgbClr val="004657"/>
              </a:solidFill>
              <a:latin typeface="Arial" panose="020B0604020202020204" pitchFamily="34" charset="0"/>
              <a:cs typeface="Arial" panose="020B0604020202020204" pitchFamily="34" charset="0"/>
            </a:endParaRPr>
          </a:p>
          <a:p>
            <a:pPr marL="342900" indent="-342900" defTabSz="914400">
              <a:buClr>
                <a:srgbClr val="F46452"/>
              </a:buClr>
              <a:buSzPct val="50000"/>
              <a:buFont typeface="Courier New"/>
              <a:buChar char="o"/>
              <a:defRPr/>
            </a:pPr>
            <a:r>
              <a:rPr lang="en-GB" sz="2400" dirty="0">
                <a:solidFill>
                  <a:srgbClr val="004657"/>
                </a:solidFill>
                <a:latin typeface="Arial" panose="020B0604020202020204" pitchFamily="34" charset="0"/>
                <a:cs typeface="Arial" panose="020B0604020202020204" pitchFamily="34" charset="0"/>
              </a:rPr>
              <a:t>Discuss work made during the course. </a:t>
            </a:r>
          </a:p>
          <a:p>
            <a:pPr marL="342900" indent="-342900" defTabSz="914400">
              <a:buClr>
                <a:srgbClr val="F46452"/>
              </a:buClr>
              <a:buSzPct val="50000"/>
              <a:buFont typeface="Courier New"/>
              <a:buChar char="o"/>
              <a:defRPr/>
            </a:pPr>
            <a:endParaRPr lang="en-US" sz="2400" b="1" i="1" dirty="0">
              <a:solidFill>
                <a:srgbClr val="004657"/>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0800000">
            <a:off x="4468724" y="386944"/>
            <a:ext cx="9617252" cy="7221256"/>
          </a:xfrm>
          <a:prstGeom prst="rect">
            <a:avLst/>
          </a:prstGeom>
        </p:spPr>
      </p:pic>
    </p:spTree>
    <p:extLst>
      <p:ext uri="{BB962C8B-B14F-4D97-AF65-F5344CB8AC3E}">
        <p14:creationId xmlns:p14="http://schemas.microsoft.com/office/powerpoint/2010/main" val="2496567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4A4A4C-3D79-EC49-8313-787988105A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F91C9113-3737-6E4B-81E8-5B482DD6D71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CC114358-C3C6-4B4D-8629-7B24D7164E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894" y="365126"/>
            <a:ext cx="7839456" cy="5879592"/>
          </a:xfrm>
          <a:prstGeom prst="rect">
            <a:avLst/>
          </a:prstGeom>
        </p:spPr>
      </p:pic>
    </p:spTree>
    <p:extLst>
      <p:ext uri="{BB962C8B-B14F-4D97-AF65-F5344CB8AC3E}">
        <p14:creationId xmlns:p14="http://schemas.microsoft.com/office/powerpoint/2010/main" val="1370363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032C3E-F117-6F41-BB0E-7BB0EDB037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49591CAF-E908-294F-BB58-CE04DF0262E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D44276F4-6FD9-A945-8293-83D2F1AD55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650" y="365126"/>
            <a:ext cx="7852493" cy="5889370"/>
          </a:xfrm>
          <a:prstGeom prst="rect">
            <a:avLst/>
          </a:prstGeom>
        </p:spPr>
      </p:pic>
    </p:spTree>
    <p:extLst>
      <p:ext uri="{BB962C8B-B14F-4D97-AF65-F5344CB8AC3E}">
        <p14:creationId xmlns:p14="http://schemas.microsoft.com/office/powerpoint/2010/main" val="2334483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7B0CB9-C813-FE45-9E82-45A8470B82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13CBC923-D781-A446-8753-BF813230B01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DF31C9CF-F987-2B46-A7EE-07CC5B132D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650" y="365126"/>
            <a:ext cx="7886700" cy="5915025"/>
          </a:xfrm>
          <a:prstGeom prst="rect">
            <a:avLst/>
          </a:prstGeom>
        </p:spPr>
      </p:pic>
    </p:spTree>
    <p:extLst>
      <p:ext uri="{BB962C8B-B14F-4D97-AF65-F5344CB8AC3E}">
        <p14:creationId xmlns:p14="http://schemas.microsoft.com/office/powerpoint/2010/main" val="1217230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24D87-BFE7-114D-8696-21E67ECB41C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A4ACE2FD-34BE-4342-AEAC-F5B88F70F21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76263" y="365125"/>
            <a:ext cx="7886700" cy="5915025"/>
          </a:xfrm>
        </p:spPr>
      </p:pic>
    </p:spTree>
    <p:extLst>
      <p:ext uri="{BB962C8B-B14F-4D97-AF65-F5344CB8AC3E}">
        <p14:creationId xmlns:p14="http://schemas.microsoft.com/office/powerpoint/2010/main" val="1103150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CF0AA-BEBC-0341-94FF-9A2095D332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834CB4D-EA1A-8041-A024-CE505D18F3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F29AB6BF-7594-5F4E-B427-2C20CE4A0D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309628" y="1091606"/>
            <a:ext cx="5811837" cy="4358878"/>
          </a:xfrm>
          <a:prstGeom prst="rect">
            <a:avLst/>
          </a:prstGeom>
        </p:spPr>
      </p:pic>
    </p:spTree>
    <p:extLst>
      <p:ext uri="{BB962C8B-B14F-4D97-AF65-F5344CB8AC3E}">
        <p14:creationId xmlns:p14="http://schemas.microsoft.com/office/powerpoint/2010/main" val="2029119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36769" y="266020"/>
            <a:ext cx="4870462" cy="5910943"/>
          </a:xfrm>
          <a:prstGeom prst="rect">
            <a:avLst/>
          </a:prstGeom>
        </p:spPr>
      </p:pic>
      <p:sp>
        <p:nvSpPr>
          <p:cNvPr id="5" name="Rectangle 4"/>
          <p:cNvSpPr/>
          <p:nvPr/>
        </p:nvSpPr>
        <p:spPr>
          <a:xfrm>
            <a:off x="456914" y="5776853"/>
            <a:ext cx="4572000" cy="800219"/>
          </a:xfrm>
          <a:prstGeom prst="rect">
            <a:avLst/>
          </a:prstGeom>
        </p:spPr>
        <p:txBody>
          <a:bodyPr>
            <a:spAutoFit/>
          </a:bodyPr>
          <a:lstStyle/>
          <a:p>
            <a:endParaRPr lang="en-GB" sz="2800" dirty="0">
              <a:solidFill>
                <a:srgbClr val="000000"/>
              </a:solidFill>
              <a:latin typeface="Avenir"/>
            </a:endParaRPr>
          </a:p>
          <a:p>
            <a:r>
              <a:rPr lang="en-GB" dirty="0">
                <a:solidFill>
                  <a:srgbClr val="004657"/>
                </a:solidFill>
                <a:latin typeface="Arial" panose="020B0604020202020204" pitchFamily="34" charset="0"/>
                <a:cs typeface="Arial" panose="020B0604020202020204" pitchFamily="34" charset="0"/>
              </a:rPr>
              <a:t>Sara Barker, 2020</a:t>
            </a:r>
          </a:p>
        </p:txBody>
      </p:sp>
    </p:spTree>
    <p:extLst>
      <p:ext uri="{BB962C8B-B14F-4D97-AF65-F5344CB8AC3E}">
        <p14:creationId xmlns:p14="http://schemas.microsoft.com/office/powerpoint/2010/main" val="2024781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3303" y="5785638"/>
            <a:ext cx="4572000" cy="800219"/>
          </a:xfrm>
          <a:prstGeom prst="rect">
            <a:avLst/>
          </a:prstGeom>
        </p:spPr>
        <p:txBody>
          <a:bodyPr>
            <a:spAutoFit/>
          </a:bodyPr>
          <a:lstStyle/>
          <a:p>
            <a:endParaRPr lang="en-GB" sz="2800" dirty="0">
              <a:solidFill>
                <a:srgbClr val="000000"/>
              </a:solidFill>
              <a:latin typeface="Avenir"/>
            </a:endParaRPr>
          </a:p>
          <a:p>
            <a:r>
              <a:rPr lang="en-GB" dirty="0">
                <a:solidFill>
                  <a:srgbClr val="004657"/>
                </a:solidFill>
                <a:latin typeface="Arial" panose="020B0604020202020204" pitchFamily="34" charset="0"/>
                <a:cs typeface="Arial" panose="020B0604020202020204" pitchFamily="34" charset="0"/>
              </a:rPr>
              <a:t>Sara Barker, </a:t>
            </a:r>
            <a:r>
              <a:rPr lang="en-GB" i="1" dirty="0">
                <a:solidFill>
                  <a:srgbClr val="004657"/>
                </a:solidFill>
                <a:latin typeface="Arial" panose="020B0604020202020204" pitchFamily="34" charset="0"/>
                <a:cs typeface="Arial" panose="020B0604020202020204" pitchFamily="34" charset="0"/>
              </a:rPr>
              <a:t>Reason</a:t>
            </a:r>
            <a:r>
              <a:rPr lang="en-GB" dirty="0">
                <a:solidFill>
                  <a:srgbClr val="004657"/>
                </a:solidFill>
                <a:latin typeface="Arial" panose="020B0604020202020204" pitchFamily="34" charset="0"/>
                <a:cs typeface="Arial" panose="020B0604020202020204" pitchFamily="34" charset="0"/>
              </a:rPr>
              <a:t>, 2020</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685" y="543079"/>
            <a:ext cx="6553200" cy="5242559"/>
          </a:xfrm>
          <a:prstGeom prst="rect">
            <a:avLst/>
          </a:prstGeom>
        </p:spPr>
      </p:pic>
    </p:spTree>
    <p:extLst>
      <p:ext uri="{BB962C8B-B14F-4D97-AF65-F5344CB8AC3E}">
        <p14:creationId xmlns:p14="http://schemas.microsoft.com/office/powerpoint/2010/main" val="556631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3303" y="5785638"/>
            <a:ext cx="4572000" cy="800219"/>
          </a:xfrm>
          <a:prstGeom prst="rect">
            <a:avLst/>
          </a:prstGeom>
        </p:spPr>
        <p:txBody>
          <a:bodyPr>
            <a:spAutoFit/>
          </a:bodyPr>
          <a:lstStyle/>
          <a:p>
            <a:endParaRPr lang="en-GB" sz="2800" dirty="0">
              <a:solidFill>
                <a:srgbClr val="000000"/>
              </a:solidFill>
              <a:latin typeface="Avenir"/>
            </a:endParaRPr>
          </a:p>
          <a:p>
            <a:r>
              <a:rPr lang="en-GB" dirty="0">
                <a:solidFill>
                  <a:srgbClr val="004657"/>
                </a:solidFill>
                <a:latin typeface="Arial" panose="020B0604020202020204" pitchFamily="34" charset="0"/>
                <a:cs typeface="Arial" panose="020B0604020202020204" pitchFamily="34" charset="0"/>
              </a:rPr>
              <a:t>Sara Barker, 2020</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7943" y="692150"/>
            <a:ext cx="7358743" cy="4906810"/>
          </a:xfrm>
          <a:prstGeom prst="rect">
            <a:avLst/>
          </a:prstGeom>
        </p:spPr>
      </p:pic>
    </p:spTree>
    <p:extLst>
      <p:ext uri="{BB962C8B-B14F-4D97-AF65-F5344CB8AC3E}">
        <p14:creationId xmlns:p14="http://schemas.microsoft.com/office/powerpoint/2010/main" val="1375212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3303" y="5785638"/>
            <a:ext cx="4572000" cy="800219"/>
          </a:xfrm>
          <a:prstGeom prst="rect">
            <a:avLst/>
          </a:prstGeom>
        </p:spPr>
        <p:txBody>
          <a:bodyPr>
            <a:spAutoFit/>
          </a:bodyPr>
          <a:lstStyle/>
          <a:p>
            <a:endParaRPr lang="en-GB" sz="2800" dirty="0">
              <a:solidFill>
                <a:srgbClr val="000000"/>
              </a:solidFill>
              <a:latin typeface="Avenir"/>
            </a:endParaRPr>
          </a:p>
          <a:p>
            <a:r>
              <a:rPr lang="en-GB" dirty="0">
                <a:solidFill>
                  <a:srgbClr val="004657"/>
                </a:solidFill>
                <a:latin typeface="Arial" panose="020B0604020202020204" pitchFamily="34" charset="0"/>
                <a:cs typeface="Arial" panose="020B0604020202020204" pitchFamily="34" charset="0"/>
              </a:rPr>
              <a:t>Sara Barker, 2020</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5402" y="488650"/>
            <a:ext cx="6770914" cy="5416731"/>
          </a:xfrm>
          <a:prstGeom prst="rect">
            <a:avLst/>
          </a:prstGeom>
        </p:spPr>
      </p:pic>
    </p:spTree>
    <p:extLst>
      <p:ext uri="{BB962C8B-B14F-4D97-AF65-F5344CB8AC3E}">
        <p14:creationId xmlns:p14="http://schemas.microsoft.com/office/powerpoint/2010/main" val="2637133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F8FF"/>
        </a:solidFill>
        <a:effectLst/>
      </p:bgPr>
    </p:bg>
    <p:spTree>
      <p:nvGrpSpPr>
        <p:cNvPr id="1" name=""/>
        <p:cNvGrpSpPr/>
        <p:nvPr/>
      </p:nvGrpSpPr>
      <p:grpSpPr>
        <a:xfrm>
          <a:off x="0" y="0"/>
          <a:ext cx="0" cy="0"/>
          <a:chOff x="0" y="0"/>
          <a:chExt cx="0" cy="0"/>
        </a:xfrm>
      </p:grpSpPr>
      <p:sp>
        <p:nvSpPr>
          <p:cNvPr id="342" name="TextBox 341">
            <a:extLst>
              <a:ext uri="{FF2B5EF4-FFF2-40B4-BE49-F238E27FC236}">
                <a16:creationId xmlns:a16="http://schemas.microsoft.com/office/drawing/2014/main" xmlns="" id="{A0F66034-CB33-7F4C-8C59-3AAC50D04220}"/>
              </a:ext>
            </a:extLst>
          </p:cNvPr>
          <p:cNvSpPr txBox="1"/>
          <p:nvPr/>
        </p:nvSpPr>
        <p:spPr>
          <a:xfrm>
            <a:off x="485257" y="691744"/>
            <a:ext cx="7020443" cy="656590"/>
          </a:xfrm>
          <a:prstGeom prst="rect">
            <a:avLst/>
          </a:prstGeom>
          <a:noFill/>
        </p:spPr>
        <p:txBody>
          <a:bodyPr wrap="square" rtlCol="0">
            <a:spAutoFit/>
          </a:bodyPr>
          <a:lstStyle/>
          <a:p>
            <a:pPr>
              <a:lnSpc>
                <a:spcPts val="4400"/>
              </a:lnSpc>
            </a:pPr>
            <a:r>
              <a:rPr lang="en-GB" sz="4800" b="1" dirty="0" err="1">
                <a:solidFill>
                  <a:srgbClr val="F46452"/>
                </a:solidFill>
                <a:latin typeface="Arial" panose="020B0604020202020204" pitchFamily="34" charset="0"/>
                <a:cs typeface="Arial" panose="020B0604020202020204" pitchFamily="34" charset="0"/>
              </a:rPr>
              <a:t>Collagraph</a:t>
            </a:r>
            <a:r>
              <a:rPr lang="en-GB" sz="4800" b="1" dirty="0">
                <a:solidFill>
                  <a:srgbClr val="F46452"/>
                </a:solidFill>
                <a:latin typeface="Arial" panose="020B0604020202020204" pitchFamily="34" charset="0"/>
                <a:cs typeface="Arial" panose="020B0604020202020204" pitchFamily="34" charset="0"/>
              </a:rPr>
              <a:t> Printing</a:t>
            </a:r>
          </a:p>
        </p:txBody>
      </p:sp>
      <p:sp>
        <p:nvSpPr>
          <p:cNvPr id="353" name="TextBox 352">
            <a:extLst>
              <a:ext uri="{FF2B5EF4-FFF2-40B4-BE49-F238E27FC236}">
                <a16:creationId xmlns:a16="http://schemas.microsoft.com/office/drawing/2014/main" xmlns="" id="{6AA03F09-AA35-1B42-A72C-50BDA2CFA6D4}"/>
              </a:ext>
            </a:extLst>
          </p:cNvPr>
          <p:cNvSpPr txBox="1"/>
          <p:nvPr/>
        </p:nvSpPr>
        <p:spPr>
          <a:xfrm>
            <a:off x="576262" y="1348334"/>
            <a:ext cx="5015593" cy="4524315"/>
          </a:xfrm>
          <a:prstGeom prst="rect">
            <a:avLst/>
          </a:prstGeom>
          <a:noFill/>
        </p:spPr>
        <p:txBody>
          <a:bodyPr wrap="square" rtlCol="0">
            <a:spAutoFit/>
          </a:bodyPr>
          <a:lstStyle/>
          <a:p>
            <a:pPr marL="342900" lvl="0" indent="-342900" defTabSz="914400">
              <a:buFont typeface="Arial" panose="020B0604020202020204" pitchFamily="34" charset="0"/>
              <a:buChar char="•"/>
              <a:defRPr/>
            </a:pPr>
            <a:r>
              <a:rPr lang="en-US" sz="2400" dirty="0">
                <a:solidFill>
                  <a:srgbClr val="004657"/>
                </a:solidFill>
                <a:latin typeface="Arial" panose="020B0604020202020204" pitchFamily="34" charset="0"/>
                <a:cs typeface="Arial" panose="020B0604020202020204" pitchFamily="34" charset="0"/>
              </a:rPr>
              <a:t>Roll out some ink onto a surface or tray.</a:t>
            </a:r>
          </a:p>
          <a:p>
            <a:pPr marL="342900" lvl="0" indent="-342900" defTabSz="914400">
              <a:buFont typeface="Arial" panose="020B0604020202020204" pitchFamily="34" charset="0"/>
              <a:buChar char="•"/>
              <a:defRPr/>
            </a:pPr>
            <a:r>
              <a:rPr lang="en-US" sz="2400" dirty="0">
                <a:solidFill>
                  <a:srgbClr val="004657"/>
                </a:solidFill>
                <a:latin typeface="Arial" panose="020B0604020202020204" pitchFamily="34" charset="0"/>
                <a:cs typeface="Arial" panose="020B0604020202020204" pitchFamily="34" charset="0"/>
              </a:rPr>
              <a:t>Roll the ink over the surface of the </a:t>
            </a:r>
            <a:r>
              <a:rPr lang="en-US" sz="2400" dirty="0" err="1">
                <a:solidFill>
                  <a:srgbClr val="004657"/>
                </a:solidFill>
                <a:latin typeface="Arial" panose="020B0604020202020204" pitchFamily="34" charset="0"/>
                <a:cs typeface="Arial" panose="020B0604020202020204" pitchFamily="34" charset="0"/>
              </a:rPr>
              <a:t>collagraph</a:t>
            </a:r>
            <a:r>
              <a:rPr lang="en-US" sz="2400" dirty="0">
                <a:solidFill>
                  <a:srgbClr val="004657"/>
                </a:solidFill>
                <a:latin typeface="Arial" panose="020B0604020202020204" pitchFamily="34" charset="0"/>
                <a:cs typeface="Arial" panose="020B0604020202020204" pitchFamily="34" charset="0"/>
              </a:rPr>
              <a:t> plate.</a:t>
            </a:r>
          </a:p>
          <a:p>
            <a:pPr marL="342900" lvl="0" indent="-342900" defTabSz="914400">
              <a:buFont typeface="Arial" panose="020B0604020202020204" pitchFamily="34" charset="0"/>
              <a:buChar char="•"/>
              <a:defRPr/>
            </a:pPr>
            <a:r>
              <a:rPr lang="en-US" sz="2400" dirty="0">
                <a:solidFill>
                  <a:srgbClr val="004657"/>
                </a:solidFill>
                <a:latin typeface="Arial" panose="020B0604020202020204" pitchFamily="34" charset="0"/>
                <a:cs typeface="Arial" panose="020B0604020202020204" pitchFamily="34" charset="0"/>
              </a:rPr>
              <a:t>Press the plate onto the paper and apply pressure on the back with a clean roller, wooden spoon or your hand, and transfer the ink onto the paper.</a:t>
            </a:r>
          </a:p>
          <a:p>
            <a:pPr marL="342900" lvl="0" indent="-342900" defTabSz="914400">
              <a:buFont typeface="Arial" panose="020B0604020202020204" pitchFamily="34" charset="0"/>
              <a:buChar char="•"/>
              <a:defRPr/>
            </a:pPr>
            <a:r>
              <a:rPr lang="en-US" sz="2400" dirty="0">
                <a:solidFill>
                  <a:srgbClr val="004657"/>
                </a:solidFill>
                <a:latin typeface="Arial" panose="020B0604020202020204" pitchFamily="34" charset="0"/>
                <a:cs typeface="Arial" panose="020B0604020202020204" pitchFamily="34" charset="0"/>
              </a:rPr>
              <a:t>If you want to change the </a:t>
            </a:r>
            <a:r>
              <a:rPr lang="en-US" sz="2400" dirty="0" err="1">
                <a:solidFill>
                  <a:srgbClr val="004657"/>
                </a:solidFill>
                <a:latin typeface="Arial" panose="020B0604020202020204" pitchFamily="34" charset="0"/>
                <a:cs typeface="Arial" panose="020B0604020202020204" pitchFamily="34" charset="0"/>
              </a:rPr>
              <a:t>colour</a:t>
            </a:r>
            <a:r>
              <a:rPr lang="en-US" sz="2400" dirty="0">
                <a:solidFill>
                  <a:srgbClr val="004657"/>
                </a:solidFill>
                <a:latin typeface="Arial" panose="020B0604020202020204" pitchFamily="34" charset="0"/>
                <a:cs typeface="Arial" panose="020B0604020202020204" pitchFamily="34" charset="0"/>
              </a:rPr>
              <a:t> you are printing with, wash your plate and let it dry.</a:t>
            </a:r>
          </a:p>
        </p:txBody>
      </p:sp>
      <p:sp>
        <p:nvSpPr>
          <p:cNvPr id="4" name="TextBox 3">
            <a:extLst>
              <a:ext uri="{FF2B5EF4-FFF2-40B4-BE49-F238E27FC236}">
                <a16:creationId xmlns:a16="http://schemas.microsoft.com/office/drawing/2014/main" xmlns="" id="{6AA03F09-AA35-1B42-A72C-50BDA2CFA6D4}"/>
              </a:ext>
            </a:extLst>
          </p:cNvPr>
          <p:cNvSpPr txBox="1"/>
          <p:nvPr/>
        </p:nvSpPr>
        <p:spPr>
          <a:xfrm>
            <a:off x="-349414" y="5845462"/>
            <a:ext cx="5941269" cy="461665"/>
          </a:xfrm>
          <a:prstGeom prst="rect">
            <a:avLst/>
          </a:prstGeom>
          <a:noFill/>
        </p:spPr>
        <p:txBody>
          <a:bodyPr wrap="square" rtlCol="0">
            <a:spAutoFit/>
          </a:bodyPr>
          <a:lstStyle/>
          <a:p>
            <a:pPr lvl="0" algn="r" defTabSz="914400">
              <a:defRPr/>
            </a:pPr>
            <a:r>
              <a:rPr lang="en-US" sz="2400" b="1" dirty="0">
                <a:solidFill>
                  <a:srgbClr val="004657"/>
                </a:solidFill>
                <a:latin typeface="Arial" panose="020B0604020202020204" pitchFamily="34" charset="0"/>
                <a:cs typeface="Arial" panose="020B0604020202020204" pitchFamily="34" charset="0"/>
              </a:rPr>
              <a:t>30 </a:t>
            </a:r>
            <a:r>
              <a:rPr lang="en-US" sz="2400" b="1" dirty="0" err="1">
                <a:solidFill>
                  <a:srgbClr val="004657"/>
                </a:solidFill>
                <a:latin typeface="Arial" panose="020B0604020202020204" pitchFamily="34" charset="0"/>
                <a:cs typeface="Arial" panose="020B0604020202020204" pitchFamily="34" charset="0"/>
              </a:rPr>
              <a:t>mins</a:t>
            </a:r>
            <a:endParaRPr lang="en-US" sz="2400" b="1" dirty="0">
              <a:solidFill>
                <a:srgbClr val="004657"/>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5212" b="100000" l="0" r="87008">
                        <a14:foregroundMark x1="0" y1="40898" x2="17795" y2="40524"/>
                        <a14:foregroundMark x1="27244" y1="66459" x2="14331" y2="99875"/>
                      </a14:backgroundRemoval>
                    </a14:imgEffect>
                  </a14:imgLayer>
                </a14:imgProps>
              </a:ext>
              <a:ext uri="{28A0092B-C50C-407E-A947-70E740481C1C}">
                <a14:useLocalDpi xmlns:a14="http://schemas.microsoft.com/office/drawing/2010/main"/>
              </a:ext>
            </a:extLst>
          </a:blip>
          <a:srcRect/>
          <a:stretch/>
        </p:blipFill>
        <p:spPr>
          <a:xfrm rot="16200000">
            <a:off x="1806664" y="-653893"/>
            <a:ext cx="9760397" cy="5953931"/>
          </a:xfrm>
          <a:prstGeom prst="rect">
            <a:avLst/>
          </a:prstGeom>
        </p:spPr>
      </p:pic>
    </p:spTree>
    <p:extLst>
      <p:ext uri="{BB962C8B-B14F-4D97-AF65-F5344CB8AC3E}">
        <p14:creationId xmlns:p14="http://schemas.microsoft.com/office/powerpoint/2010/main" val="561642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F8FF"/>
        </a:solidFill>
        <a:effectLst/>
      </p:bgPr>
    </p:bg>
    <p:spTree>
      <p:nvGrpSpPr>
        <p:cNvPr id="1" name=""/>
        <p:cNvGrpSpPr/>
        <p:nvPr/>
      </p:nvGrpSpPr>
      <p:grpSpPr>
        <a:xfrm>
          <a:off x="0" y="0"/>
          <a:ext cx="0" cy="0"/>
          <a:chOff x="0" y="0"/>
          <a:chExt cx="0" cy="0"/>
        </a:xfrm>
      </p:grpSpPr>
      <p:sp>
        <p:nvSpPr>
          <p:cNvPr id="342" name="TextBox 341">
            <a:extLst>
              <a:ext uri="{FF2B5EF4-FFF2-40B4-BE49-F238E27FC236}">
                <a16:creationId xmlns:a16="http://schemas.microsoft.com/office/drawing/2014/main" xmlns="" id="{78D2F670-51A0-EA4C-A66F-0AF2C85F940E}"/>
              </a:ext>
            </a:extLst>
          </p:cNvPr>
          <p:cNvSpPr txBox="1"/>
          <p:nvPr/>
        </p:nvSpPr>
        <p:spPr>
          <a:xfrm>
            <a:off x="487544" y="692150"/>
            <a:ext cx="7333493" cy="1220847"/>
          </a:xfrm>
          <a:prstGeom prst="rect">
            <a:avLst/>
          </a:prstGeom>
          <a:noFill/>
        </p:spPr>
        <p:txBody>
          <a:bodyPr wrap="square" rtlCol="0">
            <a:spAutoFit/>
          </a:bodyPr>
          <a:lstStyle/>
          <a:p>
            <a:pPr>
              <a:lnSpc>
                <a:spcPts val="4400"/>
              </a:lnSpc>
            </a:pPr>
            <a:r>
              <a:rPr lang="en-GB" sz="4800" b="1" dirty="0" err="1">
                <a:solidFill>
                  <a:srgbClr val="F46452"/>
                </a:solidFill>
                <a:latin typeface="Arial" panose="020B0604020202020204" pitchFamily="34" charset="0"/>
                <a:cs typeface="Arial" panose="020B0604020202020204" pitchFamily="34" charset="0"/>
              </a:rPr>
              <a:t>Collagraph</a:t>
            </a:r>
            <a:r>
              <a:rPr lang="en-GB" sz="4800" b="1" dirty="0">
                <a:solidFill>
                  <a:srgbClr val="F46452"/>
                </a:solidFill>
                <a:latin typeface="Arial" panose="020B0604020202020204" pitchFamily="34" charset="0"/>
                <a:cs typeface="Arial" panose="020B0604020202020204" pitchFamily="34" charset="0"/>
              </a:rPr>
              <a:t> Examples</a:t>
            </a:r>
          </a:p>
          <a:p>
            <a:pPr>
              <a:lnSpc>
                <a:spcPts val="4400"/>
              </a:lnSpc>
            </a:pPr>
            <a:endParaRPr lang="en-GB" sz="4800" b="1" dirty="0">
              <a:solidFill>
                <a:srgbClr val="F4645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5400000">
            <a:off x="-58533" y="2011158"/>
            <a:ext cx="5095993" cy="3826404"/>
          </a:xfrm>
          <a:prstGeom prst="rect">
            <a:avLst/>
          </a:prstGeom>
        </p:spPr>
      </p:pic>
      <p:pic>
        <p:nvPicPr>
          <p:cNvPr id="6" name="Picture 5"/>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4116093" y="2241779"/>
            <a:ext cx="5143513" cy="3412682"/>
          </a:xfrm>
          <a:prstGeom prst="rect">
            <a:avLst/>
          </a:prstGeom>
        </p:spPr>
      </p:pic>
    </p:spTree>
    <p:extLst>
      <p:ext uri="{BB962C8B-B14F-4D97-AF65-F5344CB8AC3E}">
        <p14:creationId xmlns:p14="http://schemas.microsoft.com/office/powerpoint/2010/main" val="1367155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F8FF"/>
        </a:solidFill>
        <a:effectLst/>
      </p:bgPr>
    </p:bg>
    <p:spTree>
      <p:nvGrpSpPr>
        <p:cNvPr id="1" name=""/>
        <p:cNvGrpSpPr/>
        <p:nvPr/>
      </p:nvGrpSpPr>
      <p:grpSpPr>
        <a:xfrm>
          <a:off x="0" y="0"/>
          <a:ext cx="0" cy="0"/>
          <a:chOff x="0" y="0"/>
          <a:chExt cx="0" cy="0"/>
        </a:xfrm>
      </p:grpSpPr>
      <p:sp>
        <p:nvSpPr>
          <p:cNvPr id="342" name="TextBox 341">
            <a:extLst>
              <a:ext uri="{FF2B5EF4-FFF2-40B4-BE49-F238E27FC236}">
                <a16:creationId xmlns:a16="http://schemas.microsoft.com/office/drawing/2014/main" xmlns="" id="{78D2F670-51A0-EA4C-A66F-0AF2C85F940E}"/>
              </a:ext>
            </a:extLst>
          </p:cNvPr>
          <p:cNvSpPr txBox="1"/>
          <p:nvPr/>
        </p:nvSpPr>
        <p:spPr>
          <a:xfrm>
            <a:off x="487544" y="692150"/>
            <a:ext cx="7333493" cy="1220847"/>
          </a:xfrm>
          <a:prstGeom prst="rect">
            <a:avLst/>
          </a:prstGeom>
          <a:noFill/>
        </p:spPr>
        <p:txBody>
          <a:bodyPr wrap="square" rtlCol="0">
            <a:spAutoFit/>
          </a:bodyPr>
          <a:lstStyle/>
          <a:p>
            <a:pPr>
              <a:lnSpc>
                <a:spcPts val="4400"/>
              </a:lnSpc>
            </a:pPr>
            <a:r>
              <a:rPr lang="en-GB" sz="4800" b="1" dirty="0" err="1">
                <a:solidFill>
                  <a:srgbClr val="F46452"/>
                </a:solidFill>
                <a:latin typeface="Arial" panose="020B0604020202020204" pitchFamily="34" charset="0"/>
                <a:cs typeface="Arial" panose="020B0604020202020204" pitchFamily="34" charset="0"/>
              </a:rPr>
              <a:t>Collagraph</a:t>
            </a:r>
            <a:r>
              <a:rPr lang="en-GB" sz="4800" b="1" dirty="0">
                <a:solidFill>
                  <a:srgbClr val="F46452"/>
                </a:solidFill>
                <a:latin typeface="Arial" panose="020B0604020202020204" pitchFamily="34" charset="0"/>
                <a:cs typeface="Arial" panose="020B0604020202020204" pitchFamily="34" charset="0"/>
              </a:rPr>
              <a:t> Examples</a:t>
            </a:r>
          </a:p>
          <a:p>
            <a:pPr>
              <a:lnSpc>
                <a:spcPts val="4400"/>
              </a:lnSpc>
            </a:pPr>
            <a:endParaRPr lang="en-GB" sz="4800" b="1" dirty="0">
              <a:solidFill>
                <a:srgbClr val="F4645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623000" y="2221608"/>
            <a:ext cx="4032670" cy="3027991"/>
          </a:xfrm>
          <a:prstGeom prst="rect">
            <a:avLst/>
          </a:prstGeom>
        </p:spPr>
      </p:pic>
      <p:pic>
        <p:nvPicPr>
          <p:cNvPr id="4" name="Picture 3"/>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5400000">
            <a:off x="73923" y="2221606"/>
            <a:ext cx="4032671" cy="3027992"/>
          </a:xfrm>
          <a:prstGeom prst="rect">
            <a:avLst/>
          </a:prstGeom>
        </p:spPr>
      </p:pic>
    </p:spTree>
    <p:extLst>
      <p:ext uri="{BB962C8B-B14F-4D97-AF65-F5344CB8AC3E}">
        <p14:creationId xmlns:p14="http://schemas.microsoft.com/office/powerpoint/2010/main" val="699400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4325</TotalTime>
  <Words>328</Words>
  <Application>Microsoft Macintosh PowerPoint</Application>
  <PresentationFormat>On-screen Show (4:3)</PresentationFormat>
  <Paragraphs>58</Paragraphs>
  <Slides>24</Slides>
  <Notes>12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Edinburgh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PTACEK Lilian</dc:creator>
  <cp:lastModifiedBy>Tina Fiske</cp:lastModifiedBy>
  <cp:revision>291</cp:revision>
  <dcterms:created xsi:type="dcterms:W3CDTF">2019-12-18T15:04:30Z</dcterms:created>
  <dcterms:modified xsi:type="dcterms:W3CDTF">2020-11-30T12:13:06Z</dcterms:modified>
</cp:coreProperties>
</file>